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0" r:id="rId4"/>
  </p:sldMasterIdLst>
  <p:notesMasterIdLst>
    <p:notesMasterId r:id="rId21"/>
  </p:notesMasterIdLst>
  <p:handoutMasterIdLst>
    <p:handoutMasterId r:id="rId22"/>
  </p:handoutMasterIdLst>
  <p:sldIdLst>
    <p:sldId id="2147374953" r:id="rId5"/>
    <p:sldId id="2147374955" r:id="rId6"/>
    <p:sldId id="4362" r:id="rId7"/>
    <p:sldId id="2147374954" r:id="rId8"/>
    <p:sldId id="2147374956" r:id="rId9"/>
    <p:sldId id="2147374960" r:id="rId10"/>
    <p:sldId id="2147374961" r:id="rId11"/>
    <p:sldId id="2147374957" r:id="rId12"/>
    <p:sldId id="2147374962" r:id="rId13"/>
    <p:sldId id="2147374958" r:id="rId14"/>
    <p:sldId id="2147374948" r:id="rId15"/>
    <p:sldId id="2147374949" r:id="rId16"/>
    <p:sldId id="2147374950" r:id="rId17"/>
    <p:sldId id="2147374947" r:id="rId18"/>
    <p:sldId id="2147374951" r:id="rId19"/>
    <p:sldId id="2147374959" r:id="rId20"/>
  </p:sldIdLst>
  <p:sldSz cx="12192000" cy="6858000"/>
  <p:notesSz cx="6858000" cy="9144000"/>
  <p:custDataLst>
    <p:tags r:id="rId23"/>
  </p:custDataLst>
  <p:defaultTextStyle>
    <a:defPPr>
      <a:defRPr lang="de-DE"/>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39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Haink" initials="LH" lastIdx="20" clrIdx="0"/>
  <p:cmAuthor id="2" name="Timo Glosemeyer" initials="TG" lastIdx="37" clrIdx="1"/>
  <p:cmAuthor id="3" name="Anna Juettner" initials="AJ" lastIdx="2" clrIdx="2"/>
  <p:cmAuthor id="4" name="Cem Kadim" initials="CK" lastIdx="4" clrIdx="3">
    <p:extLst>
      <p:ext uri="{19B8F6BF-5375-455C-9EA6-DF929625EA0E}">
        <p15:presenceInfo xmlns:p15="http://schemas.microsoft.com/office/powerpoint/2012/main" userId="S-1-5-21-2900290652-3162160026-1438150922-1732" providerId="AD"/>
      </p:ext>
    </p:extLst>
  </p:cmAuthor>
  <p:cmAuthor id="5" name="Kayser, Pierre" initials="KP" lastIdx="11" clrIdx="4">
    <p:extLst>
      <p:ext uri="{19B8F6BF-5375-455C-9EA6-DF929625EA0E}">
        <p15:presenceInfo xmlns:p15="http://schemas.microsoft.com/office/powerpoint/2012/main" userId="S-1-5-21-789336058-1078081533-1417001333-3947455" providerId="AD"/>
      </p:ext>
    </p:extLst>
  </p:cmAuthor>
  <p:cmAuthor id="6" name="Larissa Eisele" initials="LE" lastIdx="21" clrIdx="5">
    <p:extLst>
      <p:ext uri="{19B8F6BF-5375-455C-9EA6-DF929625EA0E}">
        <p15:presenceInfo xmlns:p15="http://schemas.microsoft.com/office/powerpoint/2012/main" userId="S::larissa.eisele@mail.schwarz::508a5cf6-1395-4b98-b943-efdd03f5eaec" providerId="AD"/>
      </p:ext>
    </p:extLst>
  </p:cmAuthor>
  <p:cmAuthor id="7" name="Michaela Kapalla" initials="MK" lastIdx="2" clrIdx="6">
    <p:extLst>
      <p:ext uri="{19B8F6BF-5375-455C-9EA6-DF929625EA0E}">
        <p15:presenceInfo xmlns:p15="http://schemas.microsoft.com/office/powerpoint/2012/main" userId="Michaela Kapalla" providerId="None"/>
      </p:ext>
    </p:extLst>
  </p:cmAuthor>
  <p:cmAuthor id="8" name="Alexander" initials="A" lastIdx="3" clrIdx="7">
    <p:extLst>
      <p:ext uri="{19B8F6BF-5375-455C-9EA6-DF929625EA0E}">
        <p15:presenceInfo xmlns:p15="http://schemas.microsoft.com/office/powerpoint/2012/main" userId="Alexander" providerId="None"/>
      </p:ext>
    </p:extLst>
  </p:cmAuthor>
  <p:cmAuthor id="9" name="Markus Lücking" initials="ML" lastIdx="1" clrIdx="8">
    <p:extLst>
      <p:ext uri="{19B8F6BF-5375-455C-9EA6-DF929625EA0E}">
        <p15:presenceInfo xmlns:p15="http://schemas.microsoft.com/office/powerpoint/2012/main" userId="Markus Lücking" providerId="None"/>
      </p:ext>
    </p:extLst>
  </p:cmAuthor>
  <p:cmAuthor id="10" name="Julia Parussis-Krech" initials="JP" lastIdx="1" clrIdx="9">
    <p:extLst>
      <p:ext uri="{19B8F6BF-5375-455C-9EA6-DF929625EA0E}">
        <p15:presenceInfo xmlns:p15="http://schemas.microsoft.com/office/powerpoint/2012/main" userId="Julia Parussis-Krech" providerId="None"/>
      </p:ext>
    </p:extLst>
  </p:cmAuthor>
  <p:cmAuthor id="11" name="Varvara Glivici-Cotruta" initials="VG" lastIdx="2" clrIdx="10">
    <p:extLst>
      <p:ext uri="{19B8F6BF-5375-455C-9EA6-DF929625EA0E}">
        <p15:presenceInfo xmlns:p15="http://schemas.microsoft.com/office/powerpoint/2012/main" userId="S::varvara.glivici-cotruta@mail.schwarz::7771304b-9661-499b-b4f2-5854ab3d88d8" providerId="AD"/>
      </p:ext>
    </p:extLst>
  </p:cmAuthor>
  <p:cmAuthor id="12" name="Markus" initials="M" lastIdx="2" clrIdx="11">
    <p:extLst>
      <p:ext uri="{19B8F6BF-5375-455C-9EA6-DF929625EA0E}">
        <p15:presenceInfo xmlns:p15="http://schemas.microsoft.com/office/powerpoint/2012/main" userId="Markus" providerId="None"/>
      </p:ext>
    </p:extLst>
  </p:cmAuthor>
  <p:cmAuthor id="13" name="Jonas Straub" initials="JS" lastIdx="2" clrIdx="12">
    <p:extLst>
      <p:ext uri="{19B8F6BF-5375-455C-9EA6-DF929625EA0E}">
        <p15:presenceInfo xmlns:p15="http://schemas.microsoft.com/office/powerpoint/2012/main" userId="S::jonas.straub@mail.schwarz::141df6f3-c120-4f3c-8632-f1633045cb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E6E"/>
    <a:srgbClr val="EE1821"/>
    <a:srgbClr val="D3D3D3"/>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D}">
  <a:tblStyle styleId="{2D5ABB26-0587-4C30-8999-92F81FD0307D}" styleName="Schwarz">
    <a:wholeTbl>
      <a:tcTxStyle>
        <a:fontRef idx="minor">
          <a:scrgbClr r="0" g="0" b="0"/>
        </a:fontRef>
        <a:schemeClr val="tx1"/>
      </a:tcTxStyle>
      <a:tcStyle>
        <a:tcBdr>
          <a:left>
            <a:ln>
              <a:noFill/>
            </a:ln>
          </a:left>
          <a:right>
            <a:ln>
              <a:noFill/>
            </a:ln>
          </a:right>
          <a:top>
            <a:ln>
              <a:noFill/>
            </a:ln>
          </a:top>
          <a:bottom>
            <a:ln>
              <a:solidFill>
                <a:schemeClr val="tx2"/>
              </a:solidFill>
              <a:prstDash val="solid"/>
              <a:round/>
              <a:headEnd type="none" w="med" len="med"/>
              <a:tailEnd type="none" w="med" len="med"/>
            </a:ln>
          </a:bottom>
          <a:insideH>
            <a:ln>
              <a:solidFill>
                <a:schemeClr val="tx2"/>
              </a:solidFill>
              <a:prstDash val="solid"/>
              <a:round/>
              <a:headEnd type="none" w="med" len="med"/>
              <a:tailEnd type="none" w="med" len="med"/>
            </a:ln>
          </a:insideH>
          <a:insideV>
            <a:ln>
              <a:no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fontRef idx="major">
          <a:prstClr val="black"/>
        </a:fontRef>
        <a:schemeClr val="tx1"/>
      </a:tcTxStyle>
      <a:tcStyle>
        <a:tcBdr/>
      </a:tcStyle>
    </a:lastCol>
    <a:firstCol>
      <a:tcTxStyle b="on">
        <a:fontRef idx="major">
          <a:prstClr val="black"/>
        </a:fontRef>
        <a:schemeClr val="tx1"/>
      </a:tcTxStyle>
      <a:tcStyle>
        <a:tcBdr/>
      </a:tcStyle>
    </a:firstCol>
    <a:lastRow>
      <a:tcTxStyle b="on">
        <a:fontRef idx="major">
          <a:prstClr val="black"/>
        </a:fontRef>
        <a:schemeClr val="tx1"/>
      </a:tcTxStyle>
      <a:tcStyle>
        <a:tcBdr>
          <a:top>
            <a:ln w="9525" cmpd="sng">
              <a:solidFill>
                <a:schemeClr val="tx1"/>
              </a:solidFill>
            </a:ln>
          </a:top>
          <a:bottom>
            <a:ln>
              <a:solidFill>
                <a:schemeClr val="tx2"/>
              </a:solidFill>
              <a:prstDash val="solid"/>
              <a:round/>
              <a:headEnd type="none" w="med" len="med"/>
              <a:tailEnd type="none" w="med" len="med"/>
            </a:ln>
          </a:bottom>
        </a:tcBdr>
      </a:tcStyle>
    </a:lastRow>
    <a:firstRow>
      <a:tcTxStyle b="on">
        <a:fontRef idx="major">
          <a:prstClr val="black"/>
        </a:fontRef>
        <a:schemeClr val="accent1"/>
      </a:tcTxStyle>
      <a:tcStyle>
        <a:tcBdr>
          <a:bottom>
            <a:ln w="1405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69" autoAdjust="0"/>
    <p:restoredTop sz="84816"/>
  </p:normalViewPr>
  <p:slideViewPr>
    <p:cSldViewPr snapToGrid="0">
      <p:cViewPr varScale="1">
        <p:scale>
          <a:sx n="94" d="100"/>
          <a:sy n="94" d="100"/>
        </p:scale>
        <p:origin x="168" y="114"/>
      </p:cViewPr>
      <p:guideLst>
        <p:guide pos="3840"/>
        <p:guide orient="horz" pos="2160"/>
        <p:guide pos="394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2E4C84BB-FBE9-492A-89D6-4BA9F7A41E28}"/>
              </a:ext>
            </a:extLst>
          </p:cNvPr>
          <p:cNvSpPr/>
          <p:nvPr userDrawn="1"/>
        </p:nvSpPr>
        <p:spPr bwMode="gray">
          <a:xfrm>
            <a:off x="479424" y="0"/>
            <a:ext cx="645320" cy="8995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sp>
        <p:nvSpPr>
          <p:cNvPr id="2" name="Kopfzeilenplatzhalter 1"/>
          <p:cNvSpPr>
            <a:spLocks noGrp="1"/>
          </p:cNvSpPr>
          <p:nvPr>
            <p:ph type="hdr" sz="quarter"/>
          </p:nvPr>
        </p:nvSpPr>
        <p:spPr>
          <a:xfrm>
            <a:off x="3573016" y="251520"/>
            <a:ext cx="2810322" cy="144000"/>
          </a:xfrm>
          <a:prstGeom prst="rect">
            <a:avLst/>
          </a:prstGeom>
        </p:spPr>
        <p:txBody>
          <a:bodyPr vert="horz" lIns="0" tIns="0" rIns="0" bIns="0" rtlCol="0" anchor="t"/>
          <a:lstStyle>
            <a:lvl1pPr algn="l">
              <a:defRPr sz="1200"/>
            </a:lvl1pPr>
          </a:lstStyle>
          <a:p>
            <a:endParaRPr lang="de-DE" sz="1000"/>
          </a:p>
        </p:txBody>
      </p:sp>
      <p:sp>
        <p:nvSpPr>
          <p:cNvPr id="10"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700">
                <a:solidFill>
                  <a:schemeClr val="tx1"/>
                </a:solidFill>
              </a:defRPr>
            </a:lvl1pPr>
          </a:lstStyle>
          <a:p>
            <a:fld id="{9BFC0207-4FB1-4696-8758-E48119DE4831}" type="datetime1">
              <a:rPr lang="de-DE" sz="800" smtClean="0"/>
              <a:t>23.10.2021</a:t>
            </a:fld>
            <a:endParaRPr lang="de-DE" sz="800"/>
          </a:p>
        </p:txBody>
      </p:sp>
      <p:sp>
        <p:nvSpPr>
          <p:cNvPr id="11" name="Fußzeilenplatzhalter 4"/>
          <p:cNvSpPr>
            <a:spLocks noGrp="1"/>
          </p:cNvSpPr>
          <p:nvPr>
            <p:ph type="ftr" sz="quarter" idx="2"/>
          </p:nvPr>
        </p:nvSpPr>
        <p:spPr bwMode="gray">
          <a:xfrm>
            <a:off x="1629152" y="8748480"/>
            <a:ext cx="4754186" cy="144000"/>
          </a:xfrm>
          <a:prstGeom prst="rect">
            <a:avLst/>
          </a:prstGeom>
        </p:spPr>
        <p:txBody>
          <a:bodyPr vert="horz" lIns="0" tIns="0" rIns="0" bIns="0" rtlCol="0" anchor="ctr">
            <a:noAutofit/>
          </a:bodyPr>
          <a:lstStyle>
            <a:lvl1pPr algn="l">
              <a:defRPr sz="700">
                <a:solidFill>
                  <a:schemeClr val="tx1"/>
                </a:solidFill>
              </a:defRPr>
            </a:lvl1pPr>
          </a:lstStyle>
          <a:p>
            <a:r>
              <a:rPr lang="de-DE" sz="800"/>
              <a:t>Titel der Präsentation</a:t>
            </a:r>
          </a:p>
        </p:txBody>
      </p:sp>
      <p:sp>
        <p:nvSpPr>
          <p:cNvPr id="12" name="Foliennummernplatzhalter 5"/>
          <p:cNvSpPr>
            <a:spLocks noGrp="1"/>
          </p:cNvSpPr>
          <p:nvPr>
            <p:ph type="sldNum" sz="quarter" idx="3"/>
          </p:nvPr>
        </p:nvSpPr>
        <p:spPr bwMode="gray">
          <a:xfrm>
            <a:off x="477056" y="8748480"/>
            <a:ext cx="287648" cy="144000"/>
          </a:xfrm>
          <a:prstGeom prst="rect">
            <a:avLst/>
          </a:prstGeom>
        </p:spPr>
        <p:txBody>
          <a:bodyPr vert="horz" lIns="0" tIns="0" rIns="0" bIns="0" rtlCol="0" anchor="ctr">
            <a:noAutofit/>
          </a:bodyPr>
          <a:lstStyle>
            <a:lvl1pPr algn="l">
              <a:defRPr sz="700">
                <a:solidFill>
                  <a:schemeClr val="tx1"/>
                </a:solidFill>
              </a:defRPr>
            </a:lvl1pPr>
          </a:lstStyle>
          <a:p>
            <a:fld id="{8FF9B0DE-3FEB-4AA0-B465-B80EF7C1333D}" type="slidenum">
              <a:rPr lang="de-DE" sz="800" smtClean="0"/>
              <a:pPr/>
              <a:t>‹#›</a:t>
            </a:fld>
            <a:endParaRPr lang="de-DE" sz="800"/>
          </a:p>
        </p:txBody>
      </p:sp>
      <p:pic>
        <p:nvPicPr>
          <p:cNvPr id="4" name="Grafik 3">
            <a:extLst>
              <a:ext uri="{FF2B5EF4-FFF2-40B4-BE49-F238E27FC236}">
                <a16:creationId xmlns:a16="http://schemas.microsoft.com/office/drawing/2014/main" id="{659F10D2-CC0B-46BF-BD82-296222E2492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22" y="129502"/>
            <a:ext cx="641722" cy="793097"/>
          </a:xfrm>
          <a:prstGeom prst="rect">
            <a:avLst/>
          </a:prstGeom>
        </p:spPr>
      </p:pic>
    </p:spTree>
    <p:extLst>
      <p:ext uri="{BB962C8B-B14F-4D97-AF65-F5344CB8AC3E}">
        <p14:creationId xmlns:p14="http://schemas.microsoft.com/office/powerpoint/2010/main" val="3143861194"/>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pos="302" userDrawn="1">
          <p15:clr>
            <a:srgbClr val="F26B43"/>
          </p15:clr>
        </p15:guide>
        <p15:guide id="2"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479673" y="251520"/>
            <a:ext cx="3200400" cy="1800225"/>
          </a:xfrm>
          <a:prstGeom prst="rect">
            <a:avLst/>
          </a:prstGeom>
          <a:noFill/>
          <a:ln w="6350">
            <a:solidFill>
              <a:schemeClr val="tx1"/>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bwMode="gray">
          <a:xfrm>
            <a:off x="476672" y="2411760"/>
            <a:ext cx="5904000" cy="5832192"/>
          </a:xfrm>
          <a:prstGeom prst="rect">
            <a:avLst/>
          </a:prstGeom>
        </p:spPr>
        <p:txBody>
          <a:bodyPr vert="horz" lIns="0" tIns="0" rIns="0" bIns="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2" name="Kopfzeilenplatzhalter 1"/>
          <p:cNvSpPr>
            <a:spLocks noGrp="1"/>
          </p:cNvSpPr>
          <p:nvPr>
            <p:ph type="hdr" sz="quarter"/>
          </p:nvPr>
        </p:nvSpPr>
        <p:spPr bwMode="gray">
          <a:xfrm>
            <a:off x="3861048" y="251520"/>
            <a:ext cx="2534742" cy="144000"/>
          </a:xfrm>
          <a:prstGeom prst="rect">
            <a:avLst/>
          </a:prstGeom>
        </p:spPr>
        <p:txBody>
          <a:bodyPr vert="horz" lIns="0" tIns="0" rIns="0" bIns="0" rtlCol="0" anchor="t"/>
          <a:lstStyle>
            <a:lvl1pPr algn="l">
              <a:defRPr sz="1200">
                <a:solidFill>
                  <a:schemeClr val="tx1"/>
                </a:solidFill>
                <a:latin typeface="+mn-lt"/>
              </a:defRPr>
            </a:lvl1pPr>
          </a:lstStyle>
          <a:p>
            <a:endParaRPr lang="de-DE" sz="1000"/>
          </a:p>
        </p:txBody>
      </p:sp>
      <p:sp>
        <p:nvSpPr>
          <p:cNvPr id="13"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800">
                <a:solidFill>
                  <a:schemeClr val="tx1"/>
                </a:solidFill>
                <a:latin typeface="+mn-lt"/>
              </a:defRPr>
            </a:lvl1pPr>
          </a:lstStyle>
          <a:p>
            <a:fld id="{64211574-271F-4AEA-AF66-6FB336874AD5}" type="datetime1">
              <a:rPr lang="de-DE" smtClean="0"/>
              <a:t>23.10.2021</a:t>
            </a:fld>
            <a:endParaRPr lang="de-DE"/>
          </a:p>
        </p:txBody>
      </p:sp>
      <p:sp>
        <p:nvSpPr>
          <p:cNvPr id="14" name="Fußzeilenplatzhalter 4"/>
          <p:cNvSpPr>
            <a:spLocks noGrp="1"/>
          </p:cNvSpPr>
          <p:nvPr>
            <p:ph type="ftr" sz="quarter" idx="4"/>
          </p:nvPr>
        </p:nvSpPr>
        <p:spPr bwMode="gray">
          <a:xfrm>
            <a:off x="1629152" y="8748480"/>
            <a:ext cx="4754186" cy="144000"/>
          </a:xfrm>
          <a:prstGeom prst="rect">
            <a:avLst/>
          </a:prstGeom>
        </p:spPr>
        <p:txBody>
          <a:bodyPr vert="horz" lIns="0" tIns="0" rIns="0" bIns="0" rtlCol="0" anchor="ctr">
            <a:noAutofit/>
          </a:bodyPr>
          <a:lstStyle>
            <a:lvl1pPr algn="l">
              <a:defRPr sz="800">
                <a:solidFill>
                  <a:schemeClr val="tx1"/>
                </a:solidFill>
                <a:latin typeface="+mn-lt"/>
              </a:defRPr>
            </a:lvl1pPr>
          </a:lstStyle>
          <a:p>
            <a:r>
              <a:rPr lang="de-DE"/>
              <a:t>Titel der Präsentation</a:t>
            </a:r>
          </a:p>
        </p:txBody>
      </p:sp>
      <p:sp>
        <p:nvSpPr>
          <p:cNvPr id="15" name="Foliennummernplatzhalter 5"/>
          <p:cNvSpPr>
            <a:spLocks noGrp="1"/>
          </p:cNvSpPr>
          <p:nvPr>
            <p:ph type="sldNum" sz="quarter" idx="5"/>
          </p:nvPr>
        </p:nvSpPr>
        <p:spPr bwMode="gray">
          <a:xfrm>
            <a:off x="477056" y="8748480"/>
            <a:ext cx="287648" cy="144000"/>
          </a:xfrm>
          <a:prstGeom prst="rect">
            <a:avLst/>
          </a:prstGeom>
        </p:spPr>
        <p:txBody>
          <a:bodyPr vert="horz" lIns="0" tIns="0" rIns="0" bIns="0" rtlCol="0" anchor="ctr">
            <a:noAutofit/>
          </a:bodyPr>
          <a:lstStyle>
            <a:lvl1pPr algn="l">
              <a:defRPr sz="800">
                <a:solidFill>
                  <a:schemeClr val="tx1"/>
                </a:solidFill>
                <a:latin typeface="+mn-lt"/>
              </a:defRPr>
            </a:lvl1pPr>
          </a:lstStyle>
          <a:p>
            <a:fld id="{8FF9B0DE-3FEB-4AA0-B465-B80EF7C1333D}" type="slidenum">
              <a:rPr lang="de-DE" smtClean="0"/>
              <a:pPr/>
              <a:t>‹#›</a:t>
            </a:fld>
            <a:endParaRPr lang="de-DE"/>
          </a:p>
        </p:txBody>
      </p:sp>
    </p:spTree>
    <p:extLst>
      <p:ext uri="{BB962C8B-B14F-4D97-AF65-F5344CB8AC3E}">
        <p14:creationId xmlns:p14="http://schemas.microsoft.com/office/powerpoint/2010/main" val="2846198732"/>
      </p:ext>
    </p:extLst>
  </p:cSld>
  <p:clrMap bg1="lt1" tx1="dk1" bg2="lt2" tx2="dk2" accent1="accent1" accent2="accent2" accent3="accent3" accent4="accent4" accent5="accent5" accent6="accent6" hlink="hlink" folHlink="folHlink"/>
  <p:hf hdr="0"/>
  <p:notesStyle>
    <a:lvl1pPr marL="0" algn="l" defTabSz="914377" rtl="0" eaLnBrk="1" latinLnBrk="0" hangingPunct="1">
      <a:lnSpc>
        <a:spcPct val="110000"/>
      </a:lnSpc>
      <a:spcBef>
        <a:spcPts val="1200"/>
      </a:spcBef>
      <a:defRPr sz="1100" b="1" i="0" kern="1200">
        <a:solidFill>
          <a:schemeClr val="accent1"/>
        </a:solidFill>
        <a:latin typeface="+mj-lt"/>
        <a:ea typeface="+mn-ea"/>
        <a:cs typeface="+mn-cs"/>
      </a:defRPr>
    </a:lvl1pPr>
    <a:lvl2pPr marL="0" algn="l" defTabSz="914377" rtl="0" eaLnBrk="1" latinLnBrk="0" hangingPunct="1">
      <a:lnSpc>
        <a:spcPct val="110000"/>
      </a:lnSpc>
      <a:spcBef>
        <a:spcPts val="400"/>
      </a:spcBef>
      <a:spcAft>
        <a:spcPts val="400"/>
      </a:spcAft>
      <a:defRPr sz="1100" kern="1200">
        <a:solidFill>
          <a:schemeClr val="tx1"/>
        </a:solidFill>
        <a:latin typeface="+mn-lt"/>
        <a:ea typeface="+mn-ea"/>
        <a:cs typeface="+mn-cs"/>
      </a:defRPr>
    </a:lvl2pPr>
    <a:lvl3pPr marL="143996" indent="-143996" algn="l" defTabSz="914377" rtl="0" eaLnBrk="1" latinLnBrk="0" hangingPunct="1">
      <a:lnSpc>
        <a:spcPct val="110000"/>
      </a:lnSpc>
      <a:spcBef>
        <a:spcPts val="100"/>
      </a:spcBef>
      <a:spcAft>
        <a:spcPts val="1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287993"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4pPr>
    <a:lvl5pPr marL="431989"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5pPr>
    <a:lvl6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6pPr>
    <a:lvl7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7pPr>
    <a:lvl8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8pPr>
    <a:lvl9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9pPr>
  </p:notesStyle>
  <p:extLst>
    <p:ext uri="{620B2872-D7B9-4A21-9093-7833F8D536E1}">
      <p15:sldGuideLst xmlns:p15="http://schemas.microsoft.com/office/powerpoint/2012/main">
        <p15:guide id="1" pos="302" userDrawn="1">
          <p15:clr>
            <a:srgbClr val="F26B43"/>
          </p15:clr>
        </p15:guide>
        <p15:guide id="2"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lab.research.google.com/#scrollTo=5fCEDCU_qrC0" TargetMode="External"/><Relationship Id="rId7" Type="http://schemas.openxmlformats.org/officeDocument/2006/relationships/hyperlink" Target="https://www.youtube.com/watch?v=RLYoEyIHL6A"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youtube.com/watch?v=inN8seMm7UI" TargetMode="External"/><Relationship Id="rId5" Type="http://schemas.openxmlformats.org/officeDocument/2006/relationships/hyperlink" Target="https://research.google.com/colaboratory/faq.html#resource-limits" TargetMode="External"/><Relationship Id="rId4" Type="http://schemas.openxmlformats.org/officeDocument/2006/relationships/hyperlink" Target="https://research.google.com/colaboratory/faq.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half" idx="1"/>
          </p:nvPr>
        </p:nvSpPr>
        <p:spPr/>
        <p:txBody>
          <a:bodyPr/>
          <a:lstStyle/>
          <a:p>
            <a:fld id="{ACF77C5E-3201-4A6C-9367-689989212102}" type="datetime1">
              <a:rPr lang="de-DE" smtClean="0"/>
              <a:t>23.10.2021</a:t>
            </a:fld>
            <a:endParaRPr lang="de-DE"/>
          </a:p>
        </p:txBody>
      </p:sp>
      <p:sp>
        <p:nvSpPr>
          <p:cNvPr id="5" name="Footer Placeholder 4"/>
          <p:cNvSpPr>
            <a:spLocks noGrp="1"/>
          </p:cNvSpPr>
          <p:nvPr>
            <p:ph type="ftr" sz="quarter" idx="4"/>
          </p:nvPr>
        </p:nvSpPr>
        <p:spPr/>
        <p:txBody>
          <a:bodyPr/>
          <a:lstStyle/>
          <a:p>
            <a:r>
              <a:rPr lang="de-DE"/>
              <a:t>Titel der Präsentation</a:t>
            </a:r>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a:p>
        </p:txBody>
      </p:sp>
    </p:spTree>
    <p:extLst>
      <p:ext uri="{BB962C8B-B14F-4D97-AF65-F5344CB8AC3E}">
        <p14:creationId xmlns:p14="http://schemas.microsoft.com/office/powerpoint/2010/main" val="103627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854960B8-AC67-479A-A2D5-801105C5EF17}" type="slidenum">
              <a:rPr lang="de-DE" smtClean="0"/>
              <a:pPr/>
              <a:t>3</a:t>
            </a:fld>
            <a:endParaRPr lang="de-DE"/>
          </a:p>
        </p:txBody>
      </p:sp>
    </p:spTree>
    <p:extLst>
      <p:ext uri="{BB962C8B-B14F-4D97-AF65-F5344CB8AC3E}">
        <p14:creationId xmlns:p14="http://schemas.microsoft.com/office/powerpoint/2010/main" val="3120204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r>
              <a:rPr lang="en-US" dirty="0"/>
              <a:t>https://en.wikipedia.org/wiki/Comparison_of_data-serialization_formats</a:t>
            </a:r>
          </a:p>
        </p:txBody>
      </p:sp>
      <p:sp>
        <p:nvSpPr>
          <p:cNvPr id="4" name="Date Placeholder 3"/>
          <p:cNvSpPr>
            <a:spLocks noGrp="1"/>
          </p:cNvSpPr>
          <p:nvPr>
            <p:ph type="dt" sz="half" idx="1"/>
          </p:nvPr>
        </p:nvSpPr>
        <p:spPr/>
        <p:txBody>
          <a:bodyPr/>
          <a:lstStyle/>
          <a:p>
            <a:fld id="{64211574-271F-4AEA-AF66-6FB336874AD5}" type="datetime1">
              <a:rPr lang="de-DE" smtClean="0"/>
              <a:t>23.10.2021</a:t>
            </a:fld>
            <a:endParaRPr lang="de-DE"/>
          </a:p>
        </p:txBody>
      </p:sp>
      <p:sp>
        <p:nvSpPr>
          <p:cNvPr id="5" name="Footer Placeholder 4"/>
          <p:cNvSpPr>
            <a:spLocks noGrp="1"/>
          </p:cNvSpPr>
          <p:nvPr>
            <p:ph type="ftr" sz="quarter" idx="4"/>
          </p:nvPr>
        </p:nvSpPr>
        <p:spPr/>
        <p:txBody>
          <a:bodyPr/>
          <a:lstStyle/>
          <a:p>
            <a:r>
              <a:rPr lang="de-DE"/>
              <a:t>Titel der Präsentation</a:t>
            </a:r>
          </a:p>
        </p:txBody>
      </p:sp>
      <p:sp>
        <p:nvSpPr>
          <p:cNvPr id="6" name="Slide Number Placeholder 5"/>
          <p:cNvSpPr>
            <a:spLocks noGrp="1"/>
          </p:cNvSpPr>
          <p:nvPr>
            <p:ph type="sldNum" sz="quarter" idx="5"/>
          </p:nvPr>
        </p:nvSpPr>
        <p:spPr/>
        <p:txBody>
          <a:bodyPr/>
          <a:lstStyle/>
          <a:p>
            <a:fld id="{8FF9B0DE-3FEB-4AA0-B465-B80EF7C1333D}" type="slidenum">
              <a:rPr lang="de-DE" smtClean="0"/>
              <a:pPr/>
              <a:t>9</a:t>
            </a:fld>
            <a:endParaRPr lang="de-DE"/>
          </a:p>
        </p:txBody>
      </p:sp>
    </p:spTree>
    <p:extLst>
      <p:ext uri="{BB962C8B-B14F-4D97-AF65-F5344CB8AC3E}">
        <p14:creationId xmlns:p14="http://schemas.microsoft.com/office/powerpoint/2010/main" val="252103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US" sz="1100" dirty="0"/>
              <a:t>Resources : </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pandas.pydata.org</a:t>
            </a:r>
            <a:r>
              <a:rPr lang="en-US" sz="1100" dirty="0"/>
              <a:t>/</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GB" dirty="0"/>
              <a:t>https://</a:t>
            </a:r>
            <a:r>
              <a:rPr lang="en-GB" dirty="0" err="1"/>
              <a:t>pandas.pydata.org</a:t>
            </a:r>
            <a:r>
              <a:rPr lang="en-GB" dirty="0"/>
              <a:t>/pandas-docs/version/1.3/</a:t>
            </a:r>
            <a:r>
              <a:rPr lang="en-GB" dirty="0" err="1"/>
              <a:t>user_guide</a:t>
            </a:r>
            <a:r>
              <a:rPr lang="en-GB" dirty="0"/>
              <a:t>/10min.html</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GB" dirty="0"/>
              <a:t>https://</a:t>
            </a:r>
            <a:r>
              <a:rPr lang="en-GB" dirty="0" err="1"/>
              <a:t>www.studytonight.com</a:t>
            </a:r>
            <a:r>
              <a:rPr lang="en-GB" dirty="0"/>
              <a:t>/pandas/pros-and-cons-of-using-pandas</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GB" dirty="0"/>
              <a:t>https://</a:t>
            </a:r>
            <a:r>
              <a:rPr lang="en-GB" dirty="0" err="1"/>
              <a:t>pandas.pydata.org</a:t>
            </a:r>
            <a:r>
              <a:rPr lang="en-GB" dirty="0"/>
              <a:t>/community/</a:t>
            </a:r>
            <a:r>
              <a:rPr lang="en-GB" dirty="0" err="1"/>
              <a:t>ecosystem.html</a:t>
            </a:r>
            <a:endParaRPr lang="en-GB" dirty="0"/>
          </a:p>
        </p:txBody>
      </p:sp>
      <p:sp>
        <p:nvSpPr>
          <p:cNvPr id="4" name="Date Placeholder 3"/>
          <p:cNvSpPr>
            <a:spLocks noGrp="1"/>
          </p:cNvSpPr>
          <p:nvPr>
            <p:ph type="dt" sz="half" idx="1"/>
          </p:nvPr>
        </p:nvSpPr>
        <p:spPr/>
        <p:txBody>
          <a:bodyPr/>
          <a:lstStyle/>
          <a:p>
            <a:fld id="{89D4462E-6B3D-4A3B-A6D9-6CC573D4E252}" type="datetime1">
              <a:rPr lang="de-DE" smtClean="0"/>
              <a:t>23.10.2021</a:t>
            </a:fld>
            <a:endParaRPr lang="de-DE"/>
          </a:p>
        </p:txBody>
      </p:sp>
      <p:sp>
        <p:nvSpPr>
          <p:cNvPr id="5" name="Footer Placeholder 4"/>
          <p:cNvSpPr>
            <a:spLocks noGrp="1"/>
          </p:cNvSpPr>
          <p:nvPr>
            <p:ph type="ftr" sz="quarter" idx="4"/>
          </p:nvPr>
        </p:nvSpPr>
        <p:spPr/>
        <p:txBody>
          <a:bodyPr/>
          <a:lstStyle/>
          <a:p>
            <a:r>
              <a:rPr lang="de-DE"/>
              <a:t>Titel der Präsentation</a:t>
            </a:r>
          </a:p>
        </p:txBody>
      </p:sp>
      <p:sp>
        <p:nvSpPr>
          <p:cNvPr id="6" name="Slide Number Placeholder 5"/>
          <p:cNvSpPr>
            <a:spLocks noGrp="1"/>
          </p:cNvSpPr>
          <p:nvPr>
            <p:ph type="sldNum" sz="quarter" idx="5"/>
          </p:nvPr>
        </p:nvSpPr>
        <p:spPr/>
        <p:txBody>
          <a:bodyPr/>
          <a:lstStyle/>
          <a:p>
            <a:fld id="{8FF9B0DE-3FEB-4AA0-B465-B80EF7C1333D}" type="slidenum">
              <a:rPr lang="de-DE" smtClean="0"/>
              <a:pPr/>
              <a:t>11</a:t>
            </a:fld>
            <a:endParaRPr lang="de-DE"/>
          </a:p>
        </p:txBody>
      </p:sp>
    </p:spTree>
    <p:extLst>
      <p:ext uri="{BB962C8B-B14F-4D97-AF65-F5344CB8AC3E}">
        <p14:creationId xmlns:p14="http://schemas.microsoft.com/office/powerpoint/2010/main" val="452631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US" sz="1100" dirty="0"/>
              <a:t>Resources : </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spark.apache.org</a:t>
            </a:r>
            <a:r>
              <a:rPr lang="en-US" sz="1100" dirty="0"/>
              <a:t>/</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databricks.com</a:t>
            </a:r>
            <a:r>
              <a:rPr lang="en-US" sz="1100" dirty="0"/>
              <a:t>/blog/2018/05/03/benchmarking-apache-spark-on-a-single-node-</a:t>
            </a:r>
            <a:r>
              <a:rPr lang="en-US" sz="1100" dirty="0" err="1"/>
              <a:t>machine.html</a:t>
            </a:r>
            <a:endParaRPr lang="en-US" sz="1100" dirty="0"/>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towardsdatascience.com</a:t>
            </a:r>
            <a:r>
              <a:rPr lang="en-US" sz="1100" dirty="0"/>
              <a:t>/parallelize-pandas-dataframe-computations-w-spark-dataframe-bba4c924487c</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databricks.com</a:t>
            </a:r>
            <a:r>
              <a:rPr lang="en-US" sz="1100" dirty="0"/>
              <a:t>/blog/2016/07/14/a-tale-of-three-apache-spark-apis-rdds-dataframes-and-datasets.html</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https://data-</a:t>
            </a:r>
            <a:r>
              <a:rPr lang="en-US" sz="1100" dirty="0" err="1"/>
              <a:t>flair.training</a:t>
            </a:r>
            <a:r>
              <a:rPr lang="en-US" sz="1100" dirty="0"/>
              <a:t>/blogs/apache-spark-lazy-evaluation/</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stackoverflow.com</a:t>
            </a:r>
            <a:r>
              <a:rPr lang="en-US" sz="1100" dirty="0"/>
              <a:t>/a/39631185/9962092</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stackoverflow.com</a:t>
            </a:r>
            <a:r>
              <a:rPr lang="en-US" sz="1100" dirty="0"/>
              <a:t>/a/39033308/9962092</a:t>
            </a:r>
          </a:p>
        </p:txBody>
      </p:sp>
      <p:sp>
        <p:nvSpPr>
          <p:cNvPr id="4" name="Date Placeholder 3"/>
          <p:cNvSpPr>
            <a:spLocks noGrp="1"/>
          </p:cNvSpPr>
          <p:nvPr>
            <p:ph type="dt" sz="half" idx="1"/>
          </p:nvPr>
        </p:nvSpPr>
        <p:spPr/>
        <p:txBody>
          <a:bodyPr/>
          <a:lstStyle/>
          <a:p>
            <a:fld id="{5362054B-DD7F-4CF3-A016-BD384206ACF1}" type="datetime1">
              <a:rPr lang="de-DE" smtClean="0"/>
              <a:t>23.10.2021</a:t>
            </a:fld>
            <a:endParaRPr lang="de-DE"/>
          </a:p>
        </p:txBody>
      </p:sp>
      <p:sp>
        <p:nvSpPr>
          <p:cNvPr id="5" name="Footer Placeholder 4"/>
          <p:cNvSpPr>
            <a:spLocks noGrp="1"/>
          </p:cNvSpPr>
          <p:nvPr>
            <p:ph type="ftr" sz="quarter" idx="4"/>
          </p:nvPr>
        </p:nvSpPr>
        <p:spPr/>
        <p:txBody>
          <a:bodyPr/>
          <a:lstStyle/>
          <a:p>
            <a:r>
              <a:rPr lang="de-DE"/>
              <a:t>Titel der Präsentation</a:t>
            </a:r>
          </a:p>
        </p:txBody>
      </p:sp>
      <p:sp>
        <p:nvSpPr>
          <p:cNvPr id="6" name="Slide Number Placeholder 5"/>
          <p:cNvSpPr>
            <a:spLocks noGrp="1"/>
          </p:cNvSpPr>
          <p:nvPr>
            <p:ph type="sldNum" sz="quarter" idx="5"/>
          </p:nvPr>
        </p:nvSpPr>
        <p:spPr/>
        <p:txBody>
          <a:bodyPr/>
          <a:lstStyle/>
          <a:p>
            <a:fld id="{8FF9B0DE-3FEB-4AA0-B465-B80EF7C1333D}" type="slidenum">
              <a:rPr lang="de-DE" smtClean="0"/>
              <a:pPr/>
              <a:t>12</a:t>
            </a:fld>
            <a:endParaRPr lang="de-DE"/>
          </a:p>
        </p:txBody>
      </p:sp>
    </p:spTree>
    <p:extLst>
      <p:ext uri="{BB962C8B-B14F-4D97-AF65-F5344CB8AC3E}">
        <p14:creationId xmlns:p14="http://schemas.microsoft.com/office/powerpoint/2010/main" val="764105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US" sz="1100" dirty="0"/>
              <a:t>Resources : </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www.youtube.com</a:t>
            </a:r>
            <a:r>
              <a:rPr lang="en-US" sz="1100" dirty="0"/>
              <a:t>/</a:t>
            </a:r>
            <a:r>
              <a:rPr lang="en-US" sz="1100" dirty="0" err="1"/>
              <a:t>watch?v</a:t>
            </a:r>
            <a:r>
              <a:rPr lang="en-US" sz="1100" dirty="0"/>
              <a:t>=n-yt_3HvkOI</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en.wikipedia.org</a:t>
            </a:r>
            <a:r>
              <a:rPr lang="en-US" sz="1100" dirty="0"/>
              <a:t>/wiki/Databricks</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databricks.com</a:t>
            </a:r>
            <a:r>
              <a:rPr lang="en-US" sz="1100" dirty="0"/>
              <a:t>/</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databricks.com</a:t>
            </a:r>
            <a:r>
              <a:rPr lang="en-US" sz="1100" dirty="0"/>
              <a:t>/product/data-</a:t>
            </a:r>
            <a:r>
              <a:rPr lang="en-US" sz="1100" dirty="0" err="1"/>
              <a:t>lakehouse</a:t>
            </a:r>
            <a:endParaRPr lang="en-US" sz="1100" dirty="0"/>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community.cloud.databricks.com</a:t>
            </a:r>
            <a:r>
              <a:rPr lang="en-US" sz="1100" dirty="0"/>
              <a:t>/</a:t>
            </a:r>
            <a:r>
              <a:rPr lang="en-US" sz="1100" dirty="0" err="1"/>
              <a:t>login.html</a:t>
            </a:r>
            <a:endParaRPr lang="en-US" sz="1100" dirty="0"/>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r>
              <a:rPr lang="en-US" sz="1100" dirty="0"/>
              <a:t>https://</a:t>
            </a:r>
            <a:r>
              <a:rPr lang="en-US" sz="1100" dirty="0" err="1"/>
              <a:t>databricks.com</a:t>
            </a:r>
            <a:r>
              <a:rPr lang="en-US" sz="1100" dirty="0"/>
              <a:t>/product/</a:t>
            </a:r>
            <a:r>
              <a:rPr lang="en-US" sz="1100" dirty="0" err="1"/>
              <a:t>faq</a:t>
            </a:r>
            <a:r>
              <a:rPr lang="en-US" sz="1100" dirty="0"/>
              <a:t>/community-edition</a:t>
            </a:r>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endParaRPr lang="en-US" sz="1100" dirty="0"/>
          </a:p>
          <a:p>
            <a:pPr marL="315446" marR="0" lvl="2" indent="-171450" algn="l" defTabSz="914377" rtl="0" eaLnBrk="1" fontAlgn="auto" latinLnBrk="0" hangingPunct="1">
              <a:lnSpc>
                <a:spcPct val="110000"/>
              </a:lnSpc>
              <a:spcBef>
                <a:spcPts val="1200"/>
              </a:spcBef>
              <a:spcAft>
                <a:spcPts val="0"/>
              </a:spcAft>
              <a:buClrTx/>
              <a:buSzTx/>
              <a:buFont typeface="Arial" panose="020B0604020202020204" pitchFamily="34" charset="0"/>
              <a:buChar char="•"/>
              <a:tabLst/>
              <a:defRPr/>
            </a:pPr>
            <a:endParaRPr lang="en-US" sz="1100" dirty="0"/>
          </a:p>
        </p:txBody>
      </p:sp>
      <p:sp>
        <p:nvSpPr>
          <p:cNvPr id="4" name="Date Placeholder 3"/>
          <p:cNvSpPr>
            <a:spLocks noGrp="1"/>
          </p:cNvSpPr>
          <p:nvPr>
            <p:ph type="dt" sz="half" idx="1"/>
          </p:nvPr>
        </p:nvSpPr>
        <p:spPr/>
        <p:txBody>
          <a:bodyPr/>
          <a:lstStyle/>
          <a:p>
            <a:fld id="{A004C03B-3DF0-4820-8B63-6CBBD65CFF7F}" type="datetime1">
              <a:rPr lang="de-DE" smtClean="0"/>
              <a:t>23.10.2021</a:t>
            </a:fld>
            <a:endParaRPr lang="de-DE"/>
          </a:p>
        </p:txBody>
      </p:sp>
      <p:sp>
        <p:nvSpPr>
          <p:cNvPr id="5" name="Footer Placeholder 4"/>
          <p:cNvSpPr>
            <a:spLocks noGrp="1"/>
          </p:cNvSpPr>
          <p:nvPr>
            <p:ph type="ftr" sz="quarter" idx="4"/>
          </p:nvPr>
        </p:nvSpPr>
        <p:spPr/>
        <p:txBody>
          <a:bodyPr/>
          <a:lstStyle/>
          <a:p>
            <a:r>
              <a:rPr lang="de-DE"/>
              <a:t>Titel der Präsentation</a:t>
            </a:r>
          </a:p>
        </p:txBody>
      </p:sp>
      <p:sp>
        <p:nvSpPr>
          <p:cNvPr id="6" name="Slide Number Placeholder 5"/>
          <p:cNvSpPr>
            <a:spLocks noGrp="1"/>
          </p:cNvSpPr>
          <p:nvPr>
            <p:ph type="sldNum" sz="quarter" idx="5"/>
          </p:nvPr>
        </p:nvSpPr>
        <p:spPr/>
        <p:txBody>
          <a:bodyPr/>
          <a:lstStyle/>
          <a:p>
            <a:fld id="{8FF9B0DE-3FEB-4AA0-B465-B80EF7C1333D}" type="slidenum">
              <a:rPr lang="de-DE" smtClean="0"/>
              <a:pPr/>
              <a:t>13</a:t>
            </a:fld>
            <a:endParaRPr lang="de-DE"/>
          </a:p>
        </p:txBody>
      </p:sp>
    </p:spTree>
    <p:extLst>
      <p:ext uri="{BB962C8B-B14F-4D97-AF65-F5344CB8AC3E}">
        <p14:creationId xmlns:p14="http://schemas.microsoft.com/office/powerpoint/2010/main" val="4002224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r>
              <a:rPr lang="en-US" sz="1400" dirty="0"/>
              <a:t>Resources : </a:t>
            </a:r>
          </a:p>
          <a:p>
            <a:pPr marL="463550" lvl="2" indent="-285750">
              <a:buFont typeface="Arial" panose="020B0604020202020204" pitchFamily="34" charset="0"/>
              <a:buChar char="•"/>
            </a:pPr>
            <a:r>
              <a:rPr lang="en-GB" sz="1200" dirty="0">
                <a:hlinkClick r:id="rId3"/>
              </a:rPr>
              <a:t>https://colab.research.google.com/#scrollTo=5fCEDCU_qrC0</a:t>
            </a:r>
            <a:endParaRPr lang="en-GB" sz="1200" dirty="0"/>
          </a:p>
          <a:p>
            <a:pPr marL="463550" lvl="2" indent="-285750">
              <a:buFont typeface="Arial" panose="020B0604020202020204" pitchFamily="34" charset="0"/>
              <a:buChar char="•"/>
            </a:pPr>
            <a:r>
              <a:rPr lang="en-GB" sz="1200" dirty="0">
                <a:hlinkClick r:id="rId4"/>
              </a:rPr>
              <a:t>https://research.google.com/colaboratory/faq.html</a:t>
            </a:r>
            <a:r>
              <a:rPr lang="en-GB" sz="1200" dirty="0"/>
              <a:t> </a:t>
            </a:r>
          </a:p>
          <a:p>
            <a:pPr marL="463550" lvl="2" indent="-285750">
              <a:buFont typeface="Arial" panose="020B0604020202020204" pitchFamily="34" charset="0"/>
              <a:buChar char="•"/>
            </a:pPr>
            <a:r>
              <a:rPr lang="en-GB" sz="1200" dirty="0">
                <a:hlinkClick r:id="rId5"/>
              </a:rPr>
              <a:t>https://research.google.com/colaboratory/faq.html#resource-limits</a:t>
            </a:r>
            <a:r>
              <a:rPr lang="en-GB" sz="1200" dirty="0"/>
              <a:t> </a:t>
            </a:r>
          </a:p>
          <a:p>
            <a:pPr marL="463550" lvl="2" indent="-285750">
              <a:buFont typeface="Arial" panose="020B0604020202020204" pitchFamily="34" charset="0"/>
              <a:buChar char="•"/>
            </a:pPr>
            <a:r>
              <a:rPr lang="en-GB" sz="1200" dirty="0">
                <a:hlinkClick r:id="rId6"/>
              </a:rPr>
              <a:t>https://www.youtube.com/watch?v=inN8seMm7UI</a:t>
            </a:r>
            <a:r>
              <a:rPr lang="en-GB" sz="1200" dirty="0"/>
              <a:t> </a:t>
            </a:r>
          </a:p>
          <a:p>
            <a:pPr marL="463550" lvl="2" indent="-285750">
              <a:buFont typeface="Arial" panose="020B0604020202020204" pitchFamily="34" charset="0"/>
              <a:buChar char="•"/>
            </a:pPr>
            <a:r>
              <a:rPr lang="en-GB" sz="1200" dirty="0">
                <a:hlinkClick r:id="rId7"/>
              </a:rPr>
              <a:t>https://www.youtube.com/watch?v=RLYoEyIHL6A</a:t>
            </a:r>
            <a:r>
              <a:rPr lang="en-GB" sz="1200" dirty="0"/>
              <a:t> </a:t>
            </a:r>
          </a:p>
          <a:p>
            <a:endParaRPr lang="en-BG" dirty="0"/>
          </a:p>
        </p:txBody>
      </p:sp>
      <p:sp>
        <p:nvSpPr>
          <p:cNvPr id="4" name="Date Placeholder 3"/>
          <p:cNvSpPr>
            <a:spLocks noGrp="1"/>
          </p:cNvSpPr>
          <p:nvPr>
            <p:ph type="dt" sz="half" idx="1"/>
          </p:nvPr>
        </p:nvSpPr>
        <p:spPr/>
        <p:txBody>
          <a:bodyPr/>
          <a:lstStyle/>
          <a:p>
            <a:fld id="{BE34D33B-980B-4CC1-A6E9-9D36FDF815C2}" type="datetime1">
              <a:rPr lang="de-DE" smtClean="0"/>
              <a:t>23.10.2021</a:t>
            </a:fld>
            <a:endParaRPr lang="de-DE"/>
          </a:p>
        </p:txBody>
      </p:sp>
      <p:sp>
        <p:nvSpPr>
          <p:cNvPr id="5" name="Footer Placeholder 4"/>
          <p:cNvSpPr>
            <a:spLocks noGrp="1"/>
          </p:cNvSpPr>
          <p:nvPr>
            <p:ph type="ftr" sz="quarter" idx="4"/>
          </p:nvPr>
        </p:nvSpPr>
        <p:spPr/>
        <p:txBody>
          <a:bodyPr/>
          <a:lstStyle/>
          <a:p>
            <a:r>
              <a:rPr lang="de-DE"/>
              <a:t>Titel der Präsentation</a:t>
            </a:r>
          </a:p>
        </p:txBody>
      </p:sp>
      <p:sp>
        <p:nvSpPr>
          <p:cNvPr id="6" name="Slide Number Placeholder 5"/>
          <p:cNvSpPr>
            <a:spLocks noGrp="1"/>
          </p:cNvSpPr>
          <p:nvPr>
            <p:ph type="sldNum" sz="quarter" idx="5"/>
          </p:nvPr>
        </p:nvSpPr>
        <p:spPr/>
        <p:txBody>
          <a:bodyPr/>
          <a:lstStyle/>
          <a:p>
            <a:fld id="{8FF9B0DE-3FEB-4AA0-B465-B80EF7C1333D}" type="slidenum">
              <a:rPr lang="de-DE" smtClean="0"/>
              <a:pPr/>
              <a:t>14</a:t>
            </a:fld>
            <a:endParaRPr lang="de-DE"/>
          </a:p>
        </p:txBody>
      </p:sp>
    </p:spTree>
    <p:extLst>
      <p:ext uri="{BB962C8B-B14F-4D97-AF65-F5344CB8AC3E}">
        <p14:creationId xmlns:p14="http://schemas.microsoft.com/office/powerpoint/2010/main" val="3411440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r>
              <a:rPr lang="en-BG" dirty="0"/>
              <a:t>Resources :</a:t>
            </a:r>
          </a:p>
          <a:p>
            <a:pPr marL="459443" lvl="3" indent="-171450">
              <a:buFont typeface="Arial" panose="020B0604020202020204" pitchFamily="34" charset="0"/>
              <a:buChar char="•"/>
            </a:pPr>
            <a:r>
              <a:rPr lang="en-GB" dirty="0"/>
              <a:t>https://</a:t>
            </a:r>
            <a:r>
              <a:rPr lang="en-GB" dirty="0" err="1"/>
              <a:t>en.wikipedia.org</a:t>
            </a:r>
            <a:r>
              <a:rPr lang="en-GB" dirty="0"/>
              <a:t>/wiki/Kaggle</a:t>
            </a:r>
          </a:p>
          <a:p>
            <a:pPr marL="459443" lvl="3" indent="-171450">
              <a:buFont typeface="Arial" panose="020B0604020202020204" pitchFamily="34" charset="0"/>
              <a:buChar char="•"/>
            </a:pPr>
            <a:r>
              <a:rPr lang="en-GB" dirty="0"/>
              <a:t>https://</a:t>
            </a:r>
            <a:r>
              <a:rPr lang="en-GB" dirty="0" err="1"/>
              <a:t>www.kaggle.com</a:t>
            </a:r>
            <a:r>
              <a:rPr lang="en-GB" dirty="0"/>
              <a:t>/docs/notebooks</a:t>
            </a:r>
          </a:p>
          <a:p>
            <a:pPr marL="459443" lvl="3" indent="-171450">
              <a:buFont typeface="Arial" panose="020B0604020202020204" pitchFamily="34" charset="0"/>
              <a:buChar char="•"/>
            </a:pPr>
            <a:r>
              <a:rPr lang="en-GB" dirty="0"/>
              <a:t>https://</a:t>
            </a:r>
            <a:r>
              <a:rPr lang="en-GB" dirty="0" err="1"/>
              <a:t>www.kaggle.com</a:t>
            </a:r>
            <a:r>
              <a:rPr lang="en-GB" dirty="0"/>
              <a:t>/learn</a:t>
            </a:r>
          </a:p>
          <a:p>
            <a:pPr marL="459443" lvl="3" indent="-171450">
              <a:buFont typeface="Arial" panose="020B0604020202020204" pitchFamily="34" charset="0"/>
              <a:buChar char="•"/>
            </a:pPr>
            <a:r>
              <a:rPr lang="en-GB" dirty="0"/>
              <a:t>https://</a:t>
            </a:r>
            <a:r>
              <a:rPr lang="en-GB" dirty="0" err="1"/>
              <a:t>www.kaggle.com</a:t>
            </a:r>
            <a:r>
              <a:rPr lang="en-GB" dirty="0"/>
              <a:t>/datasets</a:t>
            </a:r>
          </a:p>
          <a:p>
            <a:pPr marL="459443" lvl="3" indent="-171450">
              <a:buFont typeface="Arial" panose="020B0604020202020204" pitchFamily="34" charset="0"/>
              <a:buChar char="•"/>
            </a:pPr>
            <a:r>
              <a:rPr lang="en-GB" dirty="0"/>
              <a:t>https://</a:t>
            </a:r>
            <a:r>
              <a:rPr lang="en-GB" dirty="0" err="1"/>
              <a:t>www.kaggle.com</a:t>
            </a:r>
            <a:r>
              <a:rPr lang="en-GB" dirty="0"/>
              <a:t>/code</a:t>
            </a:r>
          </a:p>
          <a:p>
            <a:pPr marL="459443" lvl="3" indent="-171450">
              <a:buFont typeface="Arial" panose="020B0604020202020204" pitchFamily="34" charset="0"/>
              <a:buChar char="•"/>
            </a:pPr>
            <a:r>
              <a:rPr lang="en-GB" dirty="0"/>
              <a:t>https://</a:t>
            </a:r>
            <a:r>
              <a:rPr lang="en-GB" dirty="0" err="1"/>
              <a:t>www.kaggle.com</a:t>
            </a:r>
            <a:r>
              <a:rPr lang="en-GB" dirty="0"/>
              <a:t>/competitions</a:t>
            </a:r>
          </a:p>
          <a:p>
            <a:pPr marL="459443" lvl="3" indent="-171450">
              <a:buFont typeface="Arial" panose="020B0604020202020204" pitchFamily="34" charset="0"/>
              <a:buChar char="•"/>
            </a:pPr>
            <a:r>
              <a:rPr lang="en-GB" dirty="0"/>
              <a:t>https://</a:t>
            </a:r>
            <a:r>
              <a:rPr lang="en-GB" dirty="0" err="1"/>
              <a:t>www.kaggle.com</a:t>
            </a:r>
            <a:r>
              <a:rPr lang="en-GB" dirty="0"/>
              <a:t>/general/108481</a:t>
            </a:r>
          </a:p>
          <a:p>
            <a:pPr marL="459443" lvl="3" indent="-171450">
              <a:buFont typeface="Arial" panose="020B0604020202020204" pitchFamily="34" charset="0"/>
              <a:buChar char="•"/>
            </a:pPr>
            <a:r>
              <a:rPr lang="en-GB" dirty="0"/>
              <a:t>https://</a:t>
            </a:r>
            <a:r>
              <a:rPr lang="en-GB" dirty="0" err="1"/>
              <a:t>www.kaggle.com</a:t>
            </a:r>
            <a:r>
              <a:rPr lang="en-GB" dirty="0"/>
              <a:t>/page/GPU-tips-and-tricks</a:t>
            </a:r>
          </a:p>
          <a:p>
            <a:pPr marL="459443" lvl="3" indent="-171450">
              <a:buFont typeface="Arial" panose="020B0604020202020204" pitchFamily="34" charset="0"/>
              <a:buChar char="•"/>
            </a:pPr>
            <a:r>
              <a:rPr lang="en-GB" dirty="0"/>
              <a:t>https://</a:t>
            </a:r>
            <a:r>
              <a:rPr lang="en-GB" dirty="0" err="1"/>
              <a:t>www.kaggle.com</a:t>
            </a:r>
            <a:r>
              <a:rPr lang="en-GB" dirty="0"/>
              <a:t>/docs/</a:t>
            </a:r>
            <a:r>
              <a:rPr lang="en-GB" dirty="0" err="1"/>
              <a:t>tpu</a:t>
            </a:r>
            <a:endParaRPr lang="en-BG" dirty="0"/>
          </a:p>
        </p:txBody>
      </p:sp>
      <p:sp>
        <p:nvSpPr>
          <p:cNvPr id="4" name="Date Placeholder 3"/>
          <p:cNvSpPr>
            <a:spLocks noGrp="1"/>
          </p:cNvSpPr>
          <p:nvPr>
            <p:ph type="dt" sz="half" idx="1"/>
          </p:nvPr>
        </p:nvSpPr>
        <p:spPr/>
        <p:txBody>
          <a:bodyPr/>
          <a:lstStyle/>
          <a:p>
            <a:fld id="{7A297168-F342-4FEB-82AD-9177DEFEB3E9}" type="datetime1">
              <a:rPr lang="de-DE" smtClean="0"/>
              <a:t>23.10.2021</a:t>
            </a:fld>
            <a:endParaRPr lang="de-DE"/>
          </a:p>
        </p:txBody>
      </p:sp>
      <p:sp>
        <p:nvSpPr>
          <p:cNvPr id="5" name="Footer Placeholder 4"/>
          <p:cNvSpPr>
            <a:spLocks noGrp="1"/>
          </p:cNvSpPr>
          <p:nvPr>
            <p:ph type="ftr" sz="quarter" idx="4"/>
          </p:nvPr>
        </p:nvSpPr>
        <p:spPr/>
        <p:txBody>
          <a:bodyPr/>
          <a:lstStyle/>
          <a:p>
            <a:r>
              <a:rPr lang="de-DE"/>
              <a:t>Titel der Präsentation</a:t>
            </a:r>
          </a:p>
        </p:txBody>
      </p:sp>
      <p:sp>
        <p:nvSpPr>
          <p:cNvPr id="6" name="Slide Number Placeholder 5"/>
          <p:cNvSpPr>
            <a:spLocks noGrp="1"/>
          </p:cNvSpPr>
          <p:nvPr>
            <p:ph type="sldNum" sz="quarter" idx="5"/>
          </p:nvPr>
        </p:nvSpPr>
        <p:spPr/>
        <p:txBody>
          <a:bodyPr/>
          <a:lstStyle/>
          <a:p>
            <a:fld id="{8FF9B0DE-3FEB-4AA0-B465-B80EF7C1333D}" type="slidenum">
              <a:rPr lang="de-DE" smtClean="0"/>
              <a:pPr/>
              <a:t>15</a:t>
            </a:fld>
            <a:endParaRPr lang="de-DE"/>
          </a:p>
        </p:txBody>
      </p:sp>
    </p:spTree>
    <p:extLst>
      <p:ext uri="{BB962C8B-B14F-4D97-AF65-F5344CB8AC3E}">
        <p14:creationId xmlns:p14="http://schemas.microsoft.com/office/powerpoint/2010/main" val="7227089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10.xml"/><Relationship Id="rId7" Type="http://schemas.openxmlformats.org/officeDocument/2006/relationships/image" Target="../media/image2.png"/><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8.vml"/><Relationship Id="rId5" Type="http://schemas.openxmlformats.org/officeDocument/2006/relationships/image" Target="../media/image4.emf"/><Relationship Id="rId4" Type="http://schemas.openxmlformats.org/officeDocument/2006/relationships/oleObject" Target="../embeddings/oleObject8.bin"/></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EF8AE78C-1B0B-4D12-B30A-80A604848CD8}"/>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solidFill>
                <a:schemeClr val="bg1"/>
              </a:solidFill>
            </a:endParaRPr>
          </a:p>
        </p:txBody>
      </p:sp>
      <p:sp>
        <p:nvSpPr>
          <p:cNvPr id="46" name="Freihandform: Form 45">
            <a:extLst>
              <a:ext uri="{FF2B5EF4-FFF2-40B4-BE49-F238E27FC236}">
                <a16:creationId xmlns:a16="http://schemas.microsoft.com/office/drawing/2014/main" id="{1D7B5784-A01A-4C09-A4D8-90ED6E6F2A20}"/>
              </a:ext>
            </a:extLst>
          </p:cNvPr>
          <p:cNvSpPr/>
          <p:nvPr userDrawn="1"/>
        </p:nvSpPr>
        <p:spPr bwMode="gray">
          <a:xfrm>
            <a:off x="8832304" y="0"/>
            <a:ext cx="3359696" cy="685800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solidFill>
                <a:schemeClr val="tx1"/>
              </a:solidFill>
            </a:endParaRPr>
          </a:p>
        </p:txBody>
      </p:sp>
      <p:sp>
        <p:nvSpPr>
          <p:cNvPr id="4" name="Rechteck 3">
            <a:extLst>
              <a:ext uri="{FF2B5EF4-FFF2-40B4-BE49-F238E27FC236}">
                <a16:creationId xmlns:a16="http://schemas.microsoft.com/office/drawing/2014/main" id="{1947BCD3-995D-4E17-8CE3-881BECA11EA5}"/>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sp>
        <p:nvSpPr>
          <p:cNvPr id="2" name="Titel 1"/>
          <p:cNvSpPr>
            <a:spLocks noGrp="1"/>
          </p:cNvSpPr>
          <p:nvPr userDrawn="1">
            <p:ph type="ctrTitle" hasCustomPrompt="1"/>
          </p:nvPr>
        </p:nvSpPr>
        <p:spPr bwMode="gray">
          <a:xfrm>
            <a:off x="552004" y="2493443"/>
            <a:ext cx="6624116" cy="1655478"/>
          </a:xfrm>
        </p:spPr>
        <p:txBody>
          <a:bodyPr anchor="b"/>
          <a:lstStyle>
            <a:lvl1pPr algn="l">
              <a:lnSpc>
                <a:spcPct val="90000"/>
              </a:lnSpc>
              <a:spcBef>
                <a:spcPts val="0"/>
              </a:spcBef>
              <a:defRPr sz="4000" b="1" i="0">
                <a:solidFill>
                  <a:schemeClr val="accent1"/>
                </a:solidFill>
                <a:latin typeface="+mj-lt"/>
              </a:defRPr>
            </a:lvl1pPr>
          </a:lstStyle>
          <a:p>
            <a:r>
              <a:rPr lang="de-DE"/>
              <a:t>Titel der Präsentation</a:t>
            </a:r>
            <a:br>
              <a:rPr lang="de-DE"/>
            </a:br>
            <a:r>
              <a:rPr lang="de-DE"/>
              <a:t>(in 1-2 Zeilen)</a:t>
            </a:r>
          </a:p>
        </p:txBody>
      </p:sp>
      <p:sp>
        <p:nvSpPr>
          <p:cNvPr id="3" name="Untertitel 2"/>
          <p:cNvSpPr>
            <a:spLocks noGrp="1"/>
          </p:cNvSpPr>
          <p:nvPr userDrawn="1">
            <p:ph type="subTitle" idx="1" hasCustomPrompt="1"/>
          </p:nvPr>
        </p:nvSpPr>
        <p:spPr bwMode="gray">
          <a:xfrm>
            <a:off x="555576" y="4293096"/>
            <a:ext cx="6620108" cy="72008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9pPr>
          </a:lstStyle>
          <a:p>
            <a:r>
              <a:rPr lang="de-DE"/>
              <a:t>Bereichsbezeichnung</a:t>
            </a:r>
            <a:br>
              <a:rPr lang="de-DE"/>
            </a:br>
            <a:r>
              <a:rPr lang="de-DE"/>
              <a:t>Vorname, Name</a:t>
            </a:r>
          </a:p>
        </p:txBody>
      </p:sp>
      <p:sp>
        <p:nvSpPr>
          <p:cNvPr id="50" name="Textplatzhalter 9">
            <a:extLst>
              <a:ext uri="{FF2B5EF4-FFF2-40B4-BE49-F238E27FC236}">
                <a16:creationId xmlns:a16="http://schemas.microsoft.com/office/drawing/2014/main" id="{3656EE1D-B61E-47A5-9B5C-F55BD7EAF9B1}"/>
              </a:ext>
            </a:extLst>
          </p:cNvPr>
          <p:cNvSpPr>
            <a:spLocks noGrp="1"/>
          </p:cNvSpPr>
          <p:nvPr userDrawn="1">
            <p:ph type="body" sz="quarter" idx="10" hasCustomPrompt="1"/>
          </p:nvPr>
        </p:nvSpPr>
        <p:spPr bwMode="gray">
          <a:xfrm>
            <a:off x="552004" y="5157192"/>
            <a:ext cx="6624116"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2pPr>
            <a:lvl3pPr marL="0" indent="0" algn="l">
              <a:lnSpc>
                <a:spcPct val="100000"/>
              </a:lnSpc>
              <a:spcBef>
                <a:spcPts val="0"/>
              </a:spcBef>
              <a:spcAft>
                <a:spcPts val="0"/>
              </a:spcAft>
              <a:buNone/>
              <a:defRPr sz="1600" b="0">
                <a:solidFill>
                  <a:schemeClr val="tx1"/>
                </a:solidFill>
                <a:latin typeface="+mn-lt"/>
              </a:defRPr>
            </a:lvl3pPr>
            <a:lvl4pPr marL="0" indent="0" algn="l">
              <a:lnSpc>
                <a:spcPct val="100000"/>
              </a:lnSpc>
              <a:spcBef>
                <a:spcPts val="0"/>
              </a:spcBef>
              <a:spcAft>
                <a:spcPts val="0"/>
              </a:spcAft>
              <a:buNone/>
              <a:defRPr sz="1600" b="0">
                <a:solidFill>
                  <a:schemeClr val="tx1"/>
                </a:solidFill>
                <a:latin typeface="+mn-lt"/>
              </a:defRPr>
            </a:lvl4pPr>
            <a:lvl5pPr marL="0" indent="0" algn="l">
              <a:lnSpc>
                <a:spcPct val="100000"/>
              </a:lnSpc>
              <a:spcBef>
                <a:spcPts val="0"/>
              </a:spcBef>
              <a:spcAft>
                <a:spcPts val="0"/>
              </a:spcAft>
              <a:buNone/>
              <a:defRPr sz="1600" b="0">
                <a:solidFill>
                  <a:schemeClr val="tx1"/>
                </a:solidFill>
                <a:latin typeface="+mn-lt"/>
              </a:defRPr>
            </a:lvl5pPr>
            <a:lvl6pPr marL="0" indent="0" algn="l">
              <a:lnSpc>
                <a:spcPct val="100000"/>
              </a:lnSpc>
              <a:spcBef>
                <a:spcPts val="0"/>
              </a:spcBef>
              <a:spcAft>
                <a:spcPts val="0"/>
              </a:spcAft>
              <a:buNone/>
              <a:defRPr sz="1600" b="0">
                <a:solidFill>
                  <a:schemeClr val="tx1"/>
                </a:solidFill>
                <a:latin typeface="+mn-lt"/>
              </a:defRPr>
            </a:lvl6pPr>
            <a:lvl7pPr marL="0" indent="0" algn="l">
              <a:lnSpc>
                <a:spcPct val="100000"/>
              </a:lnSpc>
              <a:spcBef>
                <a:spcPts val="0"/>
              </a:spcBef>
              <a:spcAft>
                <a:spcPts val="0"/>
              </a:spcAft>
              <a:buNone/>
              <a:defRPr sz="1600" b="0">
                <a:solidFill>
                  <a:schemeClr val="tx1"/>
                </a:solidFill>
                <a:latin typeface="+mn-lt"/>
              </a:defRPr>
            </a:lvl7pPr>
            <a:lvl8pPr marL="0" indent="0" algn="l">
              <a:lnSpc>
                <a:spcPct val="100000"/>
              </a:lnSpc>
              <a:spcBef>
                <a:spcPts val="0"/>
              </a:spcBef>
              <a:spcAft>
                <a:spcPts val="0"/>
              </a:spcAft>
              <a:buNone/>
              <a:defRPr sz="1600" b="0">
                <a:solidFill>
                  <a:schemeClr val="tx1"/>
                </a:solidFill>
                <a:latin typeface="+mn-lt"/>
              </a:defRPr>
            </a:lvl8pPr>
            <a:lvl9pPr marL="0" indent="0" algn="l">
              <a:lnSpc>
                <a:spcPct val="100000"/>
              </a:lnSpc>
              <a:spcBef>
                <a:spcPts val="0"/>
              </a:spcBef>
              <a:spcAft>
                <a:spcPts val="0"/>
              </a:spcAft>
              <a:buNone/>
              <a:defRPr sz="1600" b="0">
                <a:solidFill>
                  <a:schemeClr val="tx1"/>
                </a:solidFill>
                <a:latin typeface="+mn-lt"/>
              </a:defRPr>
            </a:lvl9pPr>
          </a:lstStyle>
          <a:p>
            <a:pPr lvl="0"/>
            <a:r>
              <a:rPr lang="de-DE"/>
              <a:t>Ort, xx. Monat 20xx</a:t>
            </a:r>
          </a:p>
        </p:txBody>
      </p:sp>
      <p:pic>
        <p:nvPicPr>
          <p:cNvPr id="5" name="Grafik 4">
            <a:extLst>
              <a:ext uri="{FF2B5EF4-FFF2-40B4-BE49-F238E27FC236}">
                <a16:creationId xmlns:a16="http://schemas.microsoft.com/office/drawing/2014/main" id="{6EFA0A9A-C693-44F0-8F8D-4C321A3B3D3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004" y="129502"/>
            <a:ext cx="1511548" cy="1859338"/>
          </a:xfrm>
          <a:prstGeom prst="rect">
            <a:avLst/>
          </a:prstGeom>
        </p:spPr>
      </p:pic>
    </p:spTree>
    <p:extLst>
      <p:ext uri="{BB962C8B-B14F-4D97-AF65-F5344CB8AC3E}">
        <p14:creationId xmlns:p14="http://schemas.microsoft.com/office/powerpoint/2010/main" val="1966134059"/>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27157256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8"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8" y="1557338"/>
            <a:ext cx="11376025"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a:p>
            <a:pPr lvl="1"/>
            <a:endParaRPr lang="de-DE"/>
          </a:p>
        </p:txBody>
      </p:sp>
      <p:sp>
        <p:nvSpPr>
          <p:cNvPr id="4" name="Titel 3">
            <a:extLst>
              <a:ext uri="{FF2B5EF4-FFF2-40B4-BE49-F238E27FC236}">
                <a16:creationId xmlns:a16="http://schemas.microsoft.com/office/drawing/2014/main" id="{22BD0978-3058-434A-B5F2-CB9B57E3E56D}"/>
              </a:ext>
            </a:extLst>
          </p:cNvPr>
          <p:cNvSpPr>
            <a:spLocks noGrp="1"/>
          </p:cNvSpPr>
          <p:nvPr>
            <p:ph type="title"/>
          </p:nvPr>
        </p:nvSpPr>
        <p:spPr bwMode="gray"/>
        <p:txBody>
          <a:bodyPr/>
          <a:lstStyle>
            <a:lvl1pPr>
              <a:lnSpc>
                <a:spcPct val="95000"/>
              </a:lnSpc>
              <a:defRPr/>
            </a:lvl1pPr>
          </a:lstStyle>
          <a:p>
            <a:r>
              <a:rPr lang="de-DE"/>
              <a:t>Mastertitelformat bearbeiten</a:t>
            </a:r>
          </a:p>
        </p:txBody>
      </p:sp>
      <p:sp>
        <p:nvSpPr>
          <p:cNvPr id="5" name="Datumsplatzhalter 4">
            <a:extLst>
              <a:ext uri="{FF2B5EF4-FFF2-40B4-BE49-F238E27FC236}">
                <a16:creationId xmlns:a16="http://schemas.microsoft.com/office/drawing/2014/main" id="{F9FBB937-6EE4-46FC-9838-8934C1B9EA8C}"/>
              </a:ext>
            </a:extLst>
          </p:cNvPr>
          <p:cNvSpPr>
            <a:spLocks noGrp="1"/>
          </p:cNvSpPr>
          <p:nvPr>
            <p:ph type="dt" sz="half" idx="15"/>
          </p:nvPr>
        </p:nvSpPr>
        <p:spPr>
          <a:xfrm>
            <a:off x="1055440" y="6381328"/>
            <a:ext cx="766235" cy="216024"/>
          </a:xfrm>
          <a:prstGeom prst="rect">
            <a:avLst/>
          </a:prstGeom>
        </p:spPr>
        <p:txBody>
          <a:bodyPr/>
          <a:lstStyle/>
          <a:p>
            <a:fld id="{F6E13D87-1BE8-49A0-AC11-EB109193E324}" type="datetime1">
              <a:rPr lang="de-DE" smtClean="0"/>
              <a:t>22.10.2021</a:t>
            </a:fld>
            <a:endParaRPr lang="de-DE"/>
          </a:p>
        </p:txBody>
      </p:sp>
      <p:sp>
        <p:nvSpPr>
          <p:cNvPr id="8" name="Fußzeilenplatzhalter 7">
            <a:extLst>
              <a:ext uri="{FF2B5EF4-FFF2-40B4-BE49-F238E27FC236}">
                <a16:creationId xmlns:a16="http://schemas.microsoft.com/office/drawing/2014/main" id="{D09F3FDD-ACB7-4E22-9391-AE42C136CD60}"/>
              </a:ext>
            </a:extLst>
          </p:cNvPr>
          <p:cNvSpPr>
            <a:spLocks noGrp="1"/>
          </p:cNvSpPr>
          <p:nvPr>
            <p:ph type="ftr" sz="quarter" idx="16"/>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dirty="0"/>
          </a:p>
        </p:txBody>
      </p:sp>
      <p:sp>
        <p:nvSpPr>
          <p:cNvPr id="9" name="Foliennummernplatzhalter 8">
            <a:extLst>
              <a:ext uri="{FF2B5EF4-FFF2-40B4-BE49-F238E27FC236}">
                <a16:creationId xmlns:a16="http://schemas.microsoft.com/office/drawing/2014/main" id="{8C5D5722-D00E-4323-A083-AA1E1AD6A457}"/>
              </a:ext>
            </a:extLst>
          </p:cNvPr>
          <p:cNvSpPr>
            <a:spLocks noGrp="1"/>
          </p:cNvSpPr>
          <p:nvPr>
            <p:ph type="sldNum" sz="quarter" idx="17"/>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27649011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6312632"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3" name="Titel 2">
            <a:extLst>
              <a:ext uri="{FF2B5EF4-FFF2-40B4-BE49-F238E27FC236}">
                <a16:creationId xmlns:a16="http://schemas.microsoft.com/office/drawing/2014/main" id="{8BB6C62A-E079-40D3-9900-AD05955568B0}"/>
              </a:ext>
            </a:extLst>
          </p:cNvPr>
          <p:cNvSpPr>
            <a:spLocks noGrp="1"/>
          </p:cNvSpPr>
          <p:nvPr>
            <p:ph type="title"/>
          </p:nvPr>
        </p:nvSpPr>
        <p:spPr bwMode="gray"/>
        <p:txBody>
          <a:bodyPr/>
          <a:lstStyle/>
          <a:p>
            <a:r>
              <a:rPr lang="de-DE"/>
              <a:t>Mastertitelformat bearbeiten</a:t>
            </a:r>
          </a:p>
        </p:txBody>
      </p:sp>
      <p:sp>
        <p:nvSpPr>
          <p:cNvPr id="12" name="Textplatzhalter 9">
            <a:extLst>
              <a:ext uri="{FF2B5EF4-FFF2-40B4-BE49-F238E27FC236}">
                <a16:creationId xmlns:a16="http://schemas.microsoft.com/office/drawing/2014/main" id="{096DB7C3-448B-4970-8D81-B174ACDAD671}"/>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4" name="Datumsplatzhalter 3">
            <a:extLst>
              <a:ext uri="{FF2B5EF4-FFF2-40B4-BE49-F238E27FC236}">
                <a16:creationId xmlns:a16="http://schemas.microsoft.com/office/drawing/2014/main" id="{18C8EEE5-C73E-4949-9558-925705DB92BF}"/>
              </a:ext>
            </a:extLst>
          </p:cNvPr>
          <p:cNvSpPr>
            <a:spLocks noGrp="1"/>
          </p:cNvSpPr>
          <p:nvPr>
            <p:ph type="dt" sz="half" idx="19"/>
          </p:nvPr>
        </p:nvSpPr>
        <p:spPr>
          <a:xfrm>
            <a:off x="1055440" y="6381328"/>
            <a:ext cx="766235" cy="216024"/>
          </a:xfrm>
          <a:prstGeom prst="rect">
            <a:avLst/>
          </a:prstGeom>
        </p:spPr>
        <p:txBody>
          <a:bodyPr/>
          <a:lstStyle/>
          <a:p>
            <a:fld id="{AB9A0DEA-27BD-4F2E-9A42-385B79DF17A2}" type="datetime1">
              <a:rPr lang="de-DE" smtClean="0"/>
              <a:t>22.10.2021</a:t>
            </a:fld>
            <a:endParaRPr lang="de-DE"/>
          </a:p>
        </p:txBody>
      </p:sp>
      <p:sp>
        <p:nvSpPr>
          <p:cNvPr id="5" name="Fußzeilenplatzhalter 4">
            <a:extLst>
              <a:ext uri="{FF2B5EF4-FFF2-40B4-BE49-F238E27FC236}">
                <a16:creationId xmlns:a16="http://schemas.microsoft.com/office/drawing/2014/main" id="{33730D0C-2B14-41EF-A85E-42D2CBE73CC1}"/>
              </a:ext>
            </a:extLst>
          </p:cNvPr>
          <p:cNvSpPr>
            <a:spLocks noGrp="1"/>
          </p:cNvSpPr>
          <p:nvPr>
            <p:ph type="ftr" sz="quarter" idx="20"/>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8" name="Foliennummernplatzhalter 7">
            <a:extLst>
              <a:ext uri="{FF2B5EF4-FFF2-40B4-BE49-F238E27FC236}">
                <a16:creationId xmlns:a16="http://schemas.microsoft.com/office/drawing/2014/main" id="{A37B9F1A-139F-48AE-A42A-3A38756867A2}"/>
              </a:ext>
            </a:extLst>
          </p:cNvPr>
          <p:cNvSpPr>
            <a:spLocks noGrp="1"/>
          </p:cNvSpPr>
          <p:nvPr>
            <p:ph type="sldNum" sz="quarter" idx="21"/>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175568521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6792"/>
            <a:ext cx="3527424"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4367213" y="1557213"/>
            <a:ext cx="3456980"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1" name="Inhaltsplatzhalter 2">
            <a:extLst>
              <a:ext uri="{FF2B5EF4-FFF2-40B4-BE49-F238E27FC236}">
                <a16:creationId xmlns:a16="http://schemas.microsoft.com/office/drawing/2014/main" id="{EC89F919-1B13-4706-A895-5230C18E4967}"/>
              </a:ext>
            </a:extLst>
          </p:cNvPr>
          <p:cNvSpPr>
            <a:spLocks noGrp="1"/>
          </p:cNvSpPr>
          <p:nvPr>
            <p:ph sz="half" idx="19" hasCustomPrompt="1"/>
          </p:nvPr>
        </p:nvSpPr>
        <p:spPr bwMode="gray">
          <a:xfrm>
            <a:off x="8256240" y="1557338"/>
            <a:ext cx="3528392"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3" name="Titel 2">
            <a:extLst>
              <a:ext uri="{FF2B5EF4-FFF2-40B4-BE49-F238E27FC236}">
                <a16:creationId xmlns:a16="http://schemas.microsoft.com/office/drawing/2014/main" id="{F9D22048-BEBC-426E-A278-D4D79DE0D712}"/>
              </a:ext>
            </a:extLst>
          </p:cNvPr>
          <p:cNvSpPr>
            <a:spLocks noGrp="1"/>
          </p:cNvSpPr>
          <p:nvPr>
            <p:ph type="title"/>
          </p:nvPr>
        </p:nvSpPr>
        <p:spPr bwMode="gray"/>
        <p:txBody>
          <a:bodyPr/>
          <a:lstStyle/>
          <a:p>
            <a:r>
              <a:rPr lang="de-DE"/>
              <a:t>Mastertitelformat bearbeiten</a:t>
            </a:r>
          </a:p>
        </p:txBody>
      </p:sp>
      <p:sp>
        <p:nvSpPr>
          <p:cNvPr id="15" name="Textplatzhalter 9">
            <a:extLst>
              <a:ext uri="{FF2B5EF4-FFF2-40B4-BE49-F238E27FC236}">
                <a16:creationId xmlns:a16="http://schemas.microsoft.com/office/drawing/2014/main" id="{F50C4900-737E-423F-9ADD-3A961D701C08}"/>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4" name="Datumsplatzhalter 3">
            <a:extLst>
              <a:ext uri="{FF2B5EF4-FFF2-40B4-BE49-F238E27FC236}">
                <a16:creationId xmlns:a16="http://schemas.microsoft.com/office/drawing/2014/main" id="{AE77174B-6F72-4E3E-B2CB-EED5C06DC3BA}"/>
              </a:ext>
            </a:extLst>
          </p:cNvPr>
          <p:cNvSpPr>
            <a:spLocks noGrp="1"/>
          </p:cNvSpPr>
          <p:nvPr>
            <p:ph type="dt" sz="half" idx="20"/>
          </p:nvPr>
        </p:nvSpPr>
        <p:spPr>
          <a:xfrm>
            <a:off x="1055440" y="6381328"/>
            <a:ext cx="766235" cy="216024"/>
          </a:xfrm>
          <a:prstGeom prst="rect">
            <a:avLst/>
          </a:prstGeom>
        </p:spPr>
        <p:txBody>
          <a:bodyPr/>
          <a:lstStyle/>
          <a:p>
            <a:fld id="{4938F3D6-4DBD-4849-ACA5-2ED64098A33A}" type="datetime1">
              <a:rPr lang="de-DE" smtClean="0"/>
              <a:t>22.10.2021</a:t>
            </a:fld>
            <a:endParaRPr lang="de-DE"/>
          </a:p>
        </p:txBody>
      </p:sp>
      <p:sp>
        <p:nvSpPr>
          <p:cNvPr id="5" name="Fußzeilenplatzhalter 4">
            <a:extLst>
              <a:ext uri="{FF2B5EF4-FFF2-40B4-BE49-F238E27FC236}">
                <a16:creationId xmlns:a16="http://schemas.microsoft.com/office/drawing/2014/main" id="{1A96C1FB-5430-441E-B46A-08C882B117F5}"/>
              </a:ext>
            </a:extLst>
          </p:cNvPr>
          <p:cNvSpPr>
            <a:spLocks noGrp="1"/>
          </p:cNvSpPr>
          <p:nvPr>
            <p:ph type="ftr" sz="quarter" idx="21"/>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8" name="Foliennummernplatzhalter 7">
            <a:extLst>
              <a:ext uri="{FF2B5EF4-FFF2-40B4-BE49-F238E27FC236}">
                <a16:creationId xmlns:a16="http://schemas.microsoft.com/office/drawing/2014/main" id="{3BAD2DB8-9E89-4151-A2C4-EF828A95A041}"/>
              </a:ext>
            </a:extLst>
          </p:cNvPr>
          <p:cNvSpPr>
            <a:spLocks noGrp="1"/>
          </p:cNvSpPr>
          <p:nvPr>
            <p:ph type="sldNum" sz="quarter" idx="22"/>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13141241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8256239" y="0"/>
            <a:ext cx="39357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8"/>
            <a:ext cx="7416204"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9" y="6093296"/>
            <a:ext cx="7416824"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3" name="Titel 2">
            <a:extLst>
              <a:ext uri="{FF2B5EF4-FFF2-40B4-BE49-F238E27FC236}">
                <a16:creationId xmlns:a16="http://schemas.microsoft.com/office/drawing/2014/main" id="{C25C4D34-0D4B-4A6A-A6C5-252B19CA1A30}"/>
              </a:ext>
            </a:extLst>
          </p:cNvPr>
          <p:cNvSpPr>
            <a:spLocks noGrp="1"/>
          </p:cNvSpPr>
          <p:nvPr>
            <p:ph type="title"/>
          </p:nvPr>
        </p:nvSpPr>
        <p:spPr bwMode="gray">
          <a:xfrm>
            <a:off x="407368" y="332656"/>
            <a:ext cx="7416824" cy="455976"/>
          </a:xfrm>
        </p:spPr>
        <p:txBody>
          <a:bodyPr/>
          <a:lstStyle/>
          <a:p>
            <a:r>
              <a:rPr lang="de-DE"/>
              <a:t>Mastertitelformat bearbeiten</a:t>
            </a:r>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408632" y="815122"/>
            <a:ext cx="741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9" name="Datumsplatzhalter 8">
            <a:extLst>
              <a:ext uri="{FF2B5EF4-FFF2-40B4-BE49-F238E27FC236}">
                <a16:creationId xmlns:a16="http://schemas.microsoft.com/office/drawing/2014/main" id="{28422055-E1F2-4E64-9A55-1F42C0F87BF3}"/>
              </a:ext>
            </a:extLst>
          </p:cNvPr>
          <p:cNvSpPr>
            <a:spLocks noGrp="1"/>
          </p:cNvSpPr>
          <p:nvPr>
            <p:ph type="dt" sz="half" idx="15"/>
          </p:nvPr>
        </p:nvSpPr>
        <p:spPr>
          <a:xfrm>
            <a:off x="1055440" y="6381328"/>
            <a:ext cx="766235" cy="216024"/>
          </a:xfrm>
          <a:prstGeom prst="rect">
            <a:avLst/>
          </a:prstGeom>
        </p:spPr>
        <p:txBody>
          <a:bodyPr/>
          <a:lstStyle/>
          <a:p>
            <a:fld id="{58D264BB-2816-4A43-9D56-B49F36DE48B1}" type="datetime1">
              <a:rPr lang="de-DE" smtClean="0"/>
              <a:t>22.10.2021</a:t>
            </a:fld>
            <a:endParaRPr lang="de-DE"/>
          </a:p>
        </p:txBody>
      </p:sp>
      <p:sp>
        <p:nvSpPr>
          <p:cNvPr id="11" name="Fußzeilenplatzhalter 10">
            <a:extLst>
              <a:ext uri="{FF2B5EF4-FFF2-40B4-BE49-F238E27FC236}">
                <a16:creationId xmlns:a16="http://schemas.microsoft.com/office/drawing/2014/main" id="{983928CB-D0FA-487F-83EF-33F2CB6F7B51}"/>
              </a:ext>
            </a:extLst>
          </p:cNvPr>
          <p:cNvSpPr>
            <a:spLocks noGrp="1"/>
          </p:cNvSpPr>
          <p:nvPr>
            <p:ph type="ftr" sz="quarter" idx="16"/>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14" name="Foliennummernplatzhalter 13">
            <a:extLst>
              <a:ext uri="{FF2B5EF4-FFF2-40B4-BE49-F238E27FC236}">
                <a16:creationId xmlns:a16="http://schemas.microsoft.com/office/drawing/2014/main" id="{9B7D31C6-CCA0-481A-B51E-AAAD387EAAA4}"/>
              </a:ext>
            </a:extLst>
          </p:cNvPr>
          <p:cNvSpPr>
            <a:spLocks noGrp="1"/>
          </p:cNvSpPr>
          <p:nvPr>
            <p:ph type="sldNum" sz="quarter" idx="17"/>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192964472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und grafische Bühne 1/2">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15C34BC-9550-479A-8EB8-445796C5143D}"/>
              </a:ext>
            </a:extLst>
          </p:cNvPr>
          <p:cNvGraphicFramePr>
            <a:graphicFrameLocks noChangeAspect="1"/>
          </p:cNvGraphicFramePr>
          <p:nvPr userDrawn="1">
            <p:custDataLst>
              <p:tags r:id="rId2"/>
            </p:custDataLst>
            <p:extLst>
              <p:ext uri="{D42A27DB-BD31-4B8C-83A1-F6EECF244321}">
                <p14:modId xmlns:p14="http://schemas.microsoft.com/office/powerpoint/2010/main" val="232213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2" name="think-cell Folie" r:id="rId4" imgW="415" imgH="416" progId="TCLayout.ActiveDocument.1">
                  <p:embed/>
                </p:oleObj>
              </mc:Choice>
              <mc:Fallback>
                <p:oleObj name="think-cell Folie" r:id="rId4" imgW="415" imgH="416" progId="TCLayout.ActiveDocument.1">
                  <p:embed/>
                  <p:pic>
                    <p:nvPicPr>
                      <p:cNvPr id="2" name="Objekt 1" hidden="1">
                        <a:extLst>
                          <a:ext uri="{FF2B5EF4-FFF2-40B4-BE49-F238E27FC236}">
                            <a16:creationId xmlns:a16="http://schemas.microsoft.com/office/drawing/2014/main" id="{815C34BC-9550-479A-8EB8-445796C5143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Rechteck 15">
            <a:extLst>
              <a:ext uri="{FF2B5EF4-FFF2-40B4-BE49-F238E27FC236}">
                <a16:creationId xmlns:a16="http://schemas.microsoft.com/office/drawing/2014/main" id="{04ECF5D8-597F-433C-8071-7F63B641BBB2}"/>
              </a:ext>
            </a:extLst>
          </p:cNvPr>
          <p:cNvSpPr/>
          <p:nvPr userDrawn="1"/>
        </p:nvSpPr>
        <p:spPr bwMode="gray">
          <a:xfrm>
            <a:off x="6311900" y="0"/>
            <a:ext cx="58800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8"/>
            <a:ext cx="5471987"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9" y="6093296"/>
            <a:ext cx="5472607"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9" name="Titel 8">
            <a:extLst>
              <a:ext uri="{FF2B5EF4-FFF2-40B4-BE49-F238E27FC236}">
                <a16:creationId xmlns:a16="http://schemas.microsoft.com/office/drawing/2014/main" id="{67CD3000-F673-4FB4-9DDE-8F74EE19346C}"/>
              </a:ext>
            </a:extLst>
          </p:cNvPr>
          <p:cNvSpPr>
            <a:spLocks noGrp="1"/>
          </p:cNvSpPr>
          <p:nvPr>
            <p:ph type="title"/>
          </p:nvPr>
        </p:nvSpPr>
        <p:spPr bwMode="gray">
          <a:xfrm>
            <a:off x="407988" y="332656"/>
            <a:ext cx="5471988" cy="455976"/>
          </a:xfrm>
        </p:spPr>
        <p:txBody>
          <a:bodyPr/>
          <a:lstStyle/>
          <a:p>
            <a:r>
              <a:rPr lang="de-DE"/>
              <a:t>Mastertitelformat bearbeiten</a:t>
            </a:r>
          </a:p>
        </p:txBody>
      </p:sp>
      <p:sp>
        <p:nvSpPr>
          <p:cNvPr id="12" name="Textplatzhalter 9">
            <a:extLst>
              <a:ext uri="{FF2B5EF4-FFF2-40B4-BE49-F238E27FC236}">
                <a16:creationId xmlns:a16="http://schemas.microsoft.com/office/drawing/2014/main" id="{F1CF5AEF-D7C5-4A0F-B1F1-B3E1C576064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a:p>
            <a:pPr lvl="1"/>
            <a:endParaRPr lang="de-DE"/>
          </a:p>
        </p:txBody>
      </p:sp>
      <p:sp>
        <p:nvSpPr>
          <p:cNvPr id="6" name="Datumsplatzhalter 5">
            <a:extLst>
              <a:ext uri="{FF2B5EF4-FFF2-40B4-BE49-F238E27FC236}">
                <a16:creationId xmlns:a16="http://schemas.microsoft.com/office/drawing/2014/main" id="{2816643A-8F5C-436B-89FB-0565B4DE2107}"/>
              </a:ext>
            </a:extLst>
          </p:cNvPr>
          <p:cNvSpPr>
            <a:spLocks noGrp="1"/>
          </p:cNvSpPr>
          <p:nvPr>
            <p:ph type="dt" sz="half" idx="15"/>
          </p:nvPr>
        </p:nvSpPr>
        <p:spPr>
          <a:xfrm>
            <a:off x="1055440" y="6381328"/>
            <a:ext cx="766235" cy="216024"/>
          </a:xfrm>
          <a:prstGeom prst="rect">
            <a:avLst/>
          </a:prstGeom>
        </p:spPr>
        <p:txBody>
          <a:bodyPr/>
          <a:lstStyle/>
          <a:p>
            <a:fld id="{7332483D-ADD6-4585-A5E7-CECB69672D18}" type="datetime1">
              <a:rPr lang="de-DE" smtClean="0"/>
              <a:t>22.10.2021</a:t>
            </a:fld>
            <a:endParaRPr lang="de-DE"/>
          </a:p>
        </p:txBody>
      </p:sp>
      <p:sp>
        <p:nvSpPr>
          <p:cNvPr id="7" name="Fußzeilenplatzhalter 6">
            <a:extLst>
              <a:ext uri="{FF2B5EF4-FFF2-40B4-BE49-F238E27FC236}">
                <a16:creationId xmlns:a16="http://schemas.microsoft.com/office/drawing/2014/main" id="{D3DC7872-B1DC-4867-883F-8371C8970754}"/>
              </a:ext>
            </a:extLst>
          </p:cNvPr>
          <p:cNvSpPr>
            <a:spLocks noGrp="1"/>
          </p:cNvSpPr>
          <p:nvPr>
            <p:ph type="ftr" sz="quarter" idx="16"/>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8" name="Foliennummernplatzhalter 7">
            <a:extLst>
              <a:ext uri="{FF2B5EF4-FFF2-40B4-BE49-F238E27FC236}">
                <a16:creationId xmlns:a16="http://schemas.microsoft.com/office/drawing/2014/main" id="{80664465-3125-4705-B5E0-5C7CDA64AB4C}"/>
              </a:ext>
            </a:extLst>
          </p:cNvPr>
          <p:cNvSpPr>
            <a:spLocks noGrp="1"/>
          </p:cNvSpPr>
          <p:nvPr>
            <p:ph type="sldNum" sz="quarter" idx="17"/>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396997680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9889991-D7C3-47DC-A0E7-496256CBD902}"/>
              </a:ext>
            </a:extLst>
          </p:cNvPr>
          <p:cNvGraphicFramePr>
            <a:graphicFrameLocks noChangeAspect="1"/>
          </p:cNvGraphicFramePr>
          <p:nvPr userDrawn="1">
            <p:custDataLst>
              <p:tags r:id="rId2"/>
            </p:custDataLst>
            <p:extLst>
              <p:ext uri="{D42A27DB-BD31-4B8C-83A1-F6EECF244321}">
                <p14:modId xmlns:p14="http://schemas.microsoft.com/office/powerpoint/2010/main" val="3737635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6" name="think-cell Folie" r:id="rId4" imgW="415" imgH="416" progId="TCLayout.ActiveDocument.1">
                  <p:embed/>
                </p:oleObj>
              </mc:Choice>
              <mc:Fallback>
                <p:oleObj name="think-cell Folie" r:id="rId4" imgW="415" imgH="416" progId="TCLayout.ActiveDocument.1">
                  <p:embed/>
                  <p:pic>
                    <p:nvPicPr>
                      <p:cNvPr id="5" name="Objekt 4" hidden="1">
                        <a:extLst>
                          <a:ext uri="{FF2B5EF4-FFF2-40B4-BE49-F238E27FC236}">
                            <a16:creationId xmlns:a16="http://schemas.microsoft.com/office/drawing/2014/main" id="{39889991-D7C3-47DC-A0E7-496256CBD9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7">
            <a:extLst>
              <a:ext uri="{FF2B5EF4-FFF2-40B4-BE49-F238E27FC236}">
                <a16:creationId xmlns:a16="http://schemas.microsoft.com/office/drawing/2014/main" id="{773FAEC6-8B23-4327-9DFE-B48C2DF8AAD6}"/>
              </a:ext>
            </a:extLst>
          </p:cNvPr>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6" name="Titel 5">
            <a:extLst>
              <a:ext uri="{FF2B5EF4-FFF2-40B4-BE49-F238E27FC236}">
                <a16:creationId xmlns:a16="http://schemas.microsoft.com/office/drawing/2014/main" id="{9C26CE14-4DBD-4CA6-859D-9AEFC308E827}"/>
              </a:ext>
            </a:extLst>
          </p:cNvPr>
          <p:cNvSpPr>
            <a:spLocks noGrp="1"/>
          </p:cNvSpPr>
          <p:nvPr>
            <p:ph type="title"/>
          </p:nvPr>
        </p:nvSpPr>
        <p:spPr bwMode="gray"/>
        <p:txBody>
          <a:bodyPr/>
          <a:lstStyle/>
          <a:p>
            <a:r>
              <a:rPr lang="de-DE"/>
              <a:t>Mastertitelformat bearbeiten</a:t>
            </a:r>
          </a:p>
        </p:txBody>
      </p:sp>
      <p:sp>
        <p:nvSpPr>
          <p:cNvPr id="12" name="Textplatzhalter 9">
            <a:extLst>
              <a:ext uri="{FF2B5EF4-FFF2-40B4-BE49-F238E27FC236}">
                <a16:creationId xmlns:a16="http://schemas.microsoft.com/office/drawing/2014/main" id="{5F07166E-D4A4-48C3-9A15-5CC337FDB688}"/>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2" name="Datumsplatzhalter 1">
            <a:extLst>
              <a:ext uri="{FF2B5EF4-FFF2-40B4-BE49-F238E27FC236}">
                <a16:creationId xmlns:a16="http://schemas.microsoft.com/office/drawing/2014/main" id="{BBB1F0AD-06F8-46F2-9AC1-E29E2DA25F49}"/>
              </a:ext>
            </a:extLst>
          </p:cNvPr>
          <p:cNvSpPr>
            <a:spLocks noGrp="1"/>
          </p:cNvSpPr>
          <p:nvPr>
            <p:ph type="dt" sz="half" idx="15"/>
          </p:nvPr>
        </p:nvSpPr>
        <p:spPr>
          <a:xfrm>
            <a:off x="1055440" y="6381328"/>
            <a:ext cx="766235" cy="216024"/>
          </a:xfrm>
          <a:prstGeom prst="rect">
            <a:avLst/>
          </a:prstGeom>
        </p:spPr>
        <p:txBody>
          <a:bodyPr/>
          <a:lstStyle/>
          <a:p>
            <a:fld id="{9011C139-D781-4D66-BABC-EDAEACC797B3}" type="datetime1">
              <a:rPr lang="de-DE" smtClean="0"/>
              <a:t>22.10.2021</a:t>
            </a:fld>
            <a:endParaRPr lang="de-DE"/>
          </a:p>
        </p:txBody>
      </p:sp>
      <p:sp>
        <p:nvSpPr>
          <p:cNvPr id="8" name="Fußzeilenplatzhalter 7">
            <a:extLst>
              <a:ext uri="{FF2B5EF4-FFF2-40B4-BE49-F238E27FC236}">
                <a16:creationId xmlns:a16="http://schemas.microsoft.com/office/drawing/2014/main" id="{30E29E2E-F89D-4241-8132-D1F3413BED31}"/>
              </a:ext>
            </a:extLst>
          </p:cNvPr>
          <p:cNvSpPr>
            <a:spLocks noGrp="1"/>
          </p:cNvSpPr>
          <p:nvPr>
            <p:ph type="ftr" sz="quarter" idx="16"/>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9" name="Foliennummernplatzhalter 8">
            <a:extLst>
              <a:ext uri="{FF2B5EF4-FFF2-40B4-BE49-F238E27FC236}">
                <a16:creationId xmlns:a16="http://schemas.microsoft.com/office/drawing/2014/main" id="{58C7911D-5963-40C0-B3F0-D81006ACFDE0}"/>
              </a:ext>
            </a:extLst>
          </p:cNvPr>
          <p:cNvSpPr>
            <a:spLocks noGrp="1"/>
          </p:cNvSpPr>
          <p:nvPr>
            <p:ph type="sldNum" sz="quarter" idx="17"/>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253899056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vollflächig">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0" y="0"/>
            <a:ext cx="12191999" cy="68580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Tree>
    <p:extLst>
      <p:ext uri="{BB962C8B-B14F-4D97-AF65-F5344CB8AC3E}">
        <p14:creationId xmlns:p14="http://schemas.microsoft.com/office/powerpoint/2010/main" val="62469620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und ein Bi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1987"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8" y="6093296"/>
            <a:ext cx="5472608"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11" name="Bildplatzhalter 10">
            <a:extLst>
              <a:ext uri="{FF2B5EF4-FFF2-40B4-BE49-F238E27FC236}">
                <a16:creationId xmlns:a16="http://schemas.microsoft.com/office/drawing/2014/main" id="{2490BACD-2229-4AF3-A1D0-9FB8C6A21F14}"/>
              </a:ext>
            </a:extLst>
          </p:cNvPr>
          <p:cNvSpPr>
            <a:spLocks noGrp="1"/>
          </p:cNvSpPr>
          <p:nvPr>
            <p:ph type="pic" sz="quarter" idx="11" hasCustomPrompt="1"/>
          </p:nvPr>
        </p:nvSpPr>
        <p:spPr bwMode="gray">
          <a:xfrm>
            <a:off x="6312024" y="0"/>
            <a:ext cx="5879976" cy="6858000"/>
          </a:xfrm>
          <a:custGeom>
            <a:avLst/>
            <a:gdLst>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593280 w 5879976"/>
              <a:gd name="connsiteY4" fmla="*/ 3428999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82180 w 5879976"/>
              <a:gd name="connsiteY4" fmla="*/ 3428999 h 6858000"/>
              <a:gd name="connsiteX5" fmla="*/ 1 w 5879976"/>
              <a:gd name="connsiteY5" fmla="*/ 0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72655 w 5879976"/>
              <a:gd name="connsiteY4" fmla="*/ 3435349 h 6858000"/>
              <a:gd name="connsiteX5" fmla="*/ 1 w 5879976"/>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9976" h="6858000">
                <a:moveTo>
                  <a:pt x="1" y="0"/>
                </a:moveTo>
                <a:lnTo>
                  <a:pt x="5879976" y="0"/>
                </a:lnTo>
                <a:lnTo>
                  <a:pt x="5879976" y="6858000"/>
                </a:lnTo>
                <a:lnTo>
                  <a:pt x="0" y="6858000"/>
                </a:lnTo>
                <a:lnTo>
                  <a:pt x="1672655" y="3435349"/>
                </a:lnTo>
                <a:cubicBezTo>
                  <a:pt x="1141562" y="2292349"/>
                  <a:pt x="531094" y="1143000"/>
                  <a:pt x="1" y="0"/>
                </a:cubicBezTo>
                <a:close/>
              </a:path>
            </a:pathLst>
          </a:custGeom>
          <a:solidFill>
            <a:schemeClr val="bg1">
              <a:lumMod val="95000"/>
            </a:schemeClr>
          </a:solidFill>
        </p:spPr>
        <p:txBody>
          <a:bodyPr wrap="square" tIns="0" bIns="864000" anchor="ctr">
            <a:noAutofit/>
          </a:bodyPr>
          <a:lstStyle>
            <a:lvl1pPr marL="0" indent="0" algn="ctr">
              <a:spcBef>
                <a:spcPts val="0"/>
              </a:spcBef>
              <a:spcAft>
                <a:spcPts val="0"/>
              </a:spcAft>
              <a:buFont typeface="Arial" panose="020B0604020202020204" pitchFamily="34" charset="0"/>
              <a:buNone/>
              <a:defRPr sz="1200" b="0">
                <a:solidFill>
                  <a:schemeClr val="tx1"/>
                </a:solidFill>
                <a:latin typeface="+mn-lt"/>
              </a:defRPr>
            </a:lvl1pPr>
            <a:lvl2pPr marL="0" indent="0" algn="ctr">
              <a:spcBef>
                <a:spcPts val="0"/>
              </a:spcBef>
              <a:spcAft>
                <a:spcPts val="0"/>
              </a:spcAft>
              <a:buFont typeface="Arial" panose="020B0604020202020204" pitchFamily="34" charset="0"/>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a:t> </a:t>
            </a:r>
          </a:p>
        </p:txBody>
      </p:sp>
      <p:sp>
        <p:nvSpPr>
          <p:cNvPr id="2" name="Titel 1">
            <a:extLst>
              <a:ext uri="{FF2B5EF4-FFF2-40B4-BE49-F238E27FC236}">
                <a16:creationId xmlns:a16="http://schemas.microsoft.com/office/drawing/2014/main" id="{8A8BE99A-D79E-410F-82B8-086DDD8C679F}"/>
              </a:ext>
            </a:extLst>
          </p:cNvPr>
          <p:cNvSpPr>
            <a:spLocks noGrp="1"/>
          </p:cNvSpPr>
          <p:nvPr>
            <p:ph type="title"/>
          </p:nvPr>
        </p:nvSpPr>
        <p:spPr bwMode="gray">
          <a:xfrm>
            <a:off x="407368" y="332656"/>
            <a:ext cx="5472608" cy="455976"/>
          </a:xfrm>
        </p:spPr>
        <p:txBody>
          <a:bodyPr/>
          <a:lstStyle/>
          <a:p>
            <a:r>
              <a:rPr lang="de-DE"/>
              <a:t>Mastertitelformat bearbeiten</a:t>
            </a:r>
          </a:p>
        </p:txBody>
      </p:sp>
      <p:sp>
        <p:nvSpPr>
          <p:cNvPr id="15" name="Textplatzhalter 9">
            <a:extLst>
              <a:ext uri="{FF2B5EF4-FFF2-40B4-BE49-F238E27FC236}">
                <a16:creationId xmlns:a16="http://schemas.microsoft.com/office/drawing/2014/main" id="{D39B8FDB-812C-4286-8375-92CE868D5CE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3" name="Datumsplatzhalter 2">
            <a:extLst>
              <a:ext uri="{FF2B5EF4-FFF2-40B4-BE49-F238E27FC236}">
                <a16:creationId xmlns:a16="http://schemas.microsoft.com/office/drawing/2014/main" id="{DF99FD07-3567-46C0-868E-F5F5F0C8CDEA}"/>
              </a:ext>
            </a:extLst>
          </p:cNvPr>
          <p:cNvSpPr>
            <a:spLocks noGrp="1"/>
          </p:cNvSpPr>
          <p:nvPr>
            <p:ph type="dt" sz="half" idx="15"/>
          </p:nvPr>
        </p:nvSpPr>
        <p:spPr>
          <a:xfrm>
            <a:off x="1055440" y="6381328"/>
            <a:ext cx="766235" cy="216024"/>
          </a:xfrm>
          <a:prstGeom prst="rect">
            <a:avLst/>
          </a:prstGeom>
        </p:spPr>
        <p:txBody>
          <a:bodyPr/>
          <a:lstStyle/>
          <a:p>
            <a:fld id="{324FB868-9D93-419A-A240-8289E1EFAA5F}" type="datetime1">
              <a:rPr lang="de-DE" smtClean="0"/>
              <a:t>22.10.2021</a:t>
            </a:fld>
            <a:endParaRPr lang="de-DE"/>
          </a:p>
        </p:txBody>
      </p:sp>
      <p:sp>
        <p:nvSpPr>
          <p:cNvPr id="4" name="Fußzeilenplatzhalter 3">
            <a:extLst>
              <a:ext uri="{FF2B5EF4-FFF2-40B4-BE49-F238E27FC236}">
                <a16:creationId xmlns:a16="http://schemas.microsoft.com/office/drawing/2014/main" id="{4B3C5600-7754-4C08-9449-8148102E4672}"/>
              </a:ext>
            </a:extLst>
          </p:cNvPr>
          <p:cNvSpPr>
            <a:spLocks noGrp="1"/>
          </p:cNvSpPr>
          <p:nvPr>
            <p:ph type="ftr" sz="quarter" idx="16"/>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5" name="Foliennummernplatzhalter 4">
            <a:extLst>
              <a:ext uri="{FF2B5EF4-FFF2-40B4-BE49-F238E27FC236}">
                <a16:creationId xmlns:a16="http://schemas.microsoft.com/office/drawing/2014/main" id="{D8B95E25-568F-4B3A-8BB1-8F0ED3DE4C65}"/>
              </a:ext>
            </a:extLst>
          </p:cNvPr>
          <p:cNvSpPr>
            <a:spLocks noGrp="1"/>
          </p:cNvSpPr>
          <p:nvPr>
            <p:ph type="sldNum" sz="quarter" idx="17"/>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227369979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und zwei Bilder">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1987"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8" y="6093296"/>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6312025" y="115887"/>
            <a:ext cx="5760914" cy="3313113"/>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6312025" y="3573016"/>
            <a:ext cx="5760913" cy="3169097"/>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2" name="Titel 1">
            <a:extLst>
              <a:ext uri="{FF2B5EF4-FFF2-40B4-BE49-F238E27FC236}">
                <a16:creationId xmlns:a16="http://schemas.microsoft.com/office/drawing/2014/main" id="{8AAD05F2-EDC0-4B09-8BC9-593B046E6A04}"/>
              </a:ext>
            </a:extLst>
          </p:cNvPr>
          <p:cNvSpPr>
            <a:spLocks noGrp="1"/>
          </p:cNvSpPr>
          <p:nvPr>
            <p:ph type="title"/>
          </p:nvPr>
        </p:nvSpPr>
        <p:spPr bwMode="gray">
          <a:xfrm>
            <a:off x="407368" y="332656"/>
            <a:ext cx="5472608" cy="455976"/>
          </a:xfrm>
        </p:spPr>
        <p:txBody>
          <a:bodyPr/>
          <a:lstStyle/>
          <a:p>
            <a:r>
              <a:rPr lang="de-DE"/>
              <a:t>Mastertitelformat bearbeiten</a:t>
            </a:r>
          </a:p>
        </p:txBody>
      </p:sp>
      <p:sp>
        <p:nvSpPr>
          <p:cNvPr id="16" name="Textplatzhalter 9">
            <a:extLst>
              <a:ext uri="{FF2B5EF4-FFF2-40B4-BE49-F238E27FC236}">
                <a16:creationId xmlns:a16="http://schemas.microsoft.com/office/drawing/2014/main" id="{F4252F69-3942-4D54-8486-E8FD34D26BD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6" name="Datumsplatzhalter 5">
            <a:extLst>
              <a:ext uri="{FF2B5EF4-FFF2-40B4-BE49-F238E27FC236}">
                <a16:creationId xmlns:a16="http://schemas.microsoft.com/office/drawing/2014/main" id="{56F1C1A7-A3D9-477E-B18C-57E88B4DA7BC}"/>
              </a:ext>
            </a:extLst>
          </p:cNvPr>
          <p:cNvSpPr>
            <a:spLocks noGrp="1"/>
          </p:cNvSpPr>
          <p:nvPr>
            <p:ph type="dt" sz="half" idx="19"/>
          </p:nvPr>
        </p:nvSpPr>
        <p:spPr>
          <a:xfrm>
            <a:off x="1055440" y="6381328"/>
            <a:ext cx="766235" cy="216024"/>
          </a:xfrm>
          <a:prstGeom prst="rect">
            <a:avLst/>
          </a:prstGeom>
        </p:spPr>
        <p:txBody>
          <a:bodyPr/>
          <a:lstStyle/>
          <a:p>
            <a:fld id="{12304C50-4AA3-4A6C-BA14-1244A9D1E874}" type="datetime1">
              <a:rPr lang="de-DE" smtClean="0"/>
              <a:t>22.10.2021</a:t>
            </a:fld>
            <a:endParaRPr lang="de-DE"/>
          </a:p>
        </p:txBody>
      </p:sp>
      <p:sp>
        <p:nvSpPr>
          <p:cNvPr id="7" name="Fußzeilenplatzhalter 6">
            <a:extLst>
              <a:ext uri="{FF2B5EF4-FFF2-40B4-BE49-F238E27FC236}">
                <a16:creationId xmlns:a16="http://schemas.microsoft.com/office/drawing/2014/main" id="{4C582C78-E44C-4393-A8F4-2578ED15306C}"/>
              </a:ext>
            </a:extLst>
          </p:cNvPr>
          <p:cNvSpPr>
            <a:spLocks noGrp="1"/>
          </p:cNvSpPr>
          <p:nvPr>
            <p:ph type="ftr" sz="quarter" idx="20"/>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8" name="Foliennummernplatzhalter 7">
            <a:extLst>
              <a:ext uri="{FF2B5EF4-FFF2-40B4-BE49-F238E27FC236}">
                <a16:creationId xmlns:a16="http://schemas.microsoft.com/office/drawing/2014/main" id="{8545922B-410F-4689-A48A-48FC51A5026C}"/>
              </a:ext>
            </a:extLst>
          </p:cNvPr>
          <p:cNvSpPr>
            <a:spLocks noGrp="1"/>
          </p:cNvSpPr>
          <p:nvPr>
            <p:ph type="sldNum" sz="quarter" idx="21"/>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381698270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drei Bilder">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8" y="6093296"/>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6312025" y="115887"/>
            <a:ext cx="2952328" cy="3313113"/>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6312025" y="3573016"/>
            <a:ext cx="5760913" cy="3169097"/>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16" name="Bildplatzhalter 4">
            <a:extLst>
              <a:ext uri="{FF2B5EF4-FFF2-40B4-BE49-F238E27FC236}">
                <a16:creationId xmlns:a16="http://schemas.microsoft.com/office/drawing/2014/main" id="{9FB83DFD-5A5B-4FEC-89F4-CBBAD40D2173}"/>
              </a:ext>
            </a:extLst>
          </p:cNvPr>
          <p:cNvSpPr>
            <a:spLocks noGrp="1"/>
          </p:cNvSpPr>
          <p:nvPr>
            <p:ph type="pic" sz="quarter" idx="22" hasCustomPrompt="1"/>
          </p:nvPr>
        </p:nvSpPr>
        <p:spPr bwMode="gray">
          <a:xfrm>
            <a:off x="9409113" y="115888"/>
            <a:ext cx="2663825" cy="3313112"/>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2" name="Titel 1">
            <a:extLst>
              <a:ext uri="{FF2B5EF4-FFF2-40B4-BE49-F238E27FC236}">
                <a16:creationId xmlns:a16="http://schemas.microsoft.com/office/drawing/2014/main" id="{83C0CB03-62FB-487C-A92A-E57DE4A583BB}"/>
              </a:ext>
            </a:extLst>
          </p:cNvPr>
          <p:cNvSpPr>
            <a:spLocks noGrp="1"/>
          </p:cNvSpPr>
          <p:nvPr>
            <p:ph type="title"/>
          </p:nvPr>
        </p:nvSpPr>
        <p:spPr bwMode="gray">
          <a:xfrm>
            <a:off x="407368" y="332656"/>
            <a:ext cx="5472608" cy="455976"/>
          </a:xfrm>
        </p:spPr>
        <p:txBody>
          <a:bodyPr/>
          <a:lstStyle/>
          <a:p>
            <a:r>
              <a:rPr lang="de-DE"/>
              <a:t>Mastertitelformat bearbeiten</a:t>
            </a:r>
          </a:p>
        </p:txBody>
      </p:sp>
      <p:sp>
        <p:nvSpPr>
          <p:cNvPr id="17" name="Textplatzhalter 9">
            <a:extLst>
              <a:ext uri="{FF2B5EF4-FFF2-40B4-BE49-F238E27FC236}">
                <a16:creationId xmlns:a16="http://schemas.microsoft.com/office/drawing/2014/main" id="{E03E884F-CF0A-4875-A30B-357B7D9C19FF}"/>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6" name="Datumsplatzhalter 5">
            <a:extLst>
              <a:ext uri="{FF2B5EF4-FFF2-40B4-BE49-F238E27FC236}">
                <a16:creationId xmlns:a16="http://schemas.microsoft.com/office/drawing/2014/main" id="{17D31FB2-31DF-419A-B820-49E1558BC445}"/>
              </a:ext>
            </a:extLst>
          </p:cNvPr>
          <p:cNvSpPr>
            <a:spLocks noGrp="1"/>
          </p:cNvSpPr>
          <p:nvPr>
            <p:ph type="dt" sz="half" idx="23"/>
          </p:nvPr>
        </p:nvSpPr>
        <p:spPr>
          <a:xfrm>
            <a:off x="1055440" y="6381328"/>
            <a:ext cx="766235" cy="216024"/>
          </a:xfrm>
          <a:prstGeom prst="rect">
            <a:avLst/>
          </a:prstGeom>
        </p:spPr>
        <p:txBody>
          <a:bodyPr/>
          <a:lstStyle/>
          <a:p>
            <a:fld id="{2152ECFE-8929-40D8-90E4-053BAA5EBD91}" type="datetime1">
              <a:rPr lang="de-DE" smtClean="0"/>
              <a:t>22.10.2021</a:t>
            </a:fld>
            <a:endParaRPr lang="de-DE"/>
          </a:p>
        </p:txBody>
      </p:sp>
      <p:sp>
        <p:nvSpPr>
          <p:cNvPr id="7" name="Fußzeilenplatzhalter 6">
            <a:extLst>
              <a:ext uri="{FF2B5EF4-FFF2-40B4-BE49-F238E27FC236}">
                <a16:creationId xmlns:a16="http://schemas.microsoft.com/office/drawing/2014/main" id="{922E8121-2F88-4430-901A-7B8EE8383E8D}"/>
              </a:ext>
            </a:extLst>
          </p:cNvPr>
          <p:cNvSpPr>
            <a:spLocks noGrp="1"/>
          </p:cNvSpPr>
          <p:nvPr>
            <p:ph type="ftr" sz="quarter" idx="24"/>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8" name="Foliennummernplatzhalter 7">
            <a:extLst>
              <a:ext uri="{FF2B5EF4-FFF2-40B4-BE49-F238E27FC236}">
                <a16:creationId xmlns:a16="http://schemas.microsoft.com/office/drawing/2014/main" id="{25A90FA8-ED3C-4FDC-8C37-C92DD2B9886B}"/>
              </a:ext>
            </a:extLst>
          </p:cNvPr>
          <p:cNvSpPr>
            <a:spLocks noGrp="1"/>
          </p:cNvSpPr>
          <p:nvPr>
            <p:ph type="sldNum" sz="quarter" idx="25"/>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29334687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F622F203-578A-4D97-96FF-943751D2F25D}"/>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solidFill>
                <a:schemeClr val="bg1"/>
              </a:solidFill>
            </a:endParaRPr>
          </a:p>
        </p:txBody>
      </p:sp>
      <p:sp>
        <p:nvSpPr>
          <p:cNvPr id="2" name="Titel 1"/>
          <p:cNvSpPr>
            <a:spLocks noGrp="1"/>
          </p:cNvSpPr>
          <p:nvPr>
            <p:ph type="ctrTitle" hasCustomPrompt="1"/>
          </p:nvPr>
        </p:nvSpPr>
        <p:spPr bwMode="gray">
          <a:xfrm>
            <a:off x="551879" y="2205410"/>
            <a:ext cx="5759987" cy="1656000"/>
          </a:xfrm>
        </p:spPr>
        <p:txBody>
          <a:bodyPr anchor="b"/>
          <a:lstStyle>
            <a:lvl1pPr algn="l">
              <a:lnSpc>
                <a:spcPct val="90000"/>
              </a:lnSpc>
              <a:spcBef>
                <a:spcPts val="0"/>
              </a:spcBef>
              <a:defRPr sz="3600" b="1" i="0">
                <a:solidFill>
                  <a:schemeClr val="bg1"/>
                </a:solidFill>
                <a:latin typeface="+mj-lt"/>
              </a:defRPr>
            </a:lvl1pPr>
          </a:lstStyle>
          <a:p>
            <a:r>
              <a:rPr lang="de-DE"/>
              <a:t>Titel der Präsentation</a:t>
            </a:r>
            <a:br>
              <a:rPr lang="de-DE"/>
            </a:br>
            <a:r>
              <a:rPr lang="de-DE"/>
              <a:t>(in 1-2 Zeilen)</a:t>
            </a:r>
          </a:p>
        </p:txBody>
      </p:sp>
      <p:sp>
        <p:nvSpPr>
          <p:cNvPr id="3" name="Untertitel 2"/>
          <p:cNvSpPr>
            <a:spLocks noGrp="1"/>
          </p:cNvSpPr>
          <p:nvPr>
            <p:ph type="subTitle" idx="1" hasCustomPrompt="1"/>
          </p:nvPr>
        </p:nvSpPr>
        <p:spPr bwMode="gray">
          <a:xfrm>
            <a:off x="551260" y="4005064"/>
            <a:ext cx="5760640" cy="72000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9pPr>
          </a:lstStyle>
          <a:p>
            <a:r>
              <a:rPr lang="de-DE"/>
              <a:t>Bereichsbezeichnung</a:t>
            </a:r>
            <a:br>
              <a:rPr lang="de-DE"/>
            </a:br>
            <a:r>
              <a:rPr lang="de-DE"/>
              <a:t>Vorname, Name</a:t>
            </a:r>
          </a:p>
        </p:txBody>
      </p:sp>
      <p:sp>
        <p:nvSpPr>
          <p:cNvPr id="10" name="Textplatzhalter 9"/>
          <p:cNvSpPr>
            <a:spLocks noGrp="1"/>
          </p:cNvSpPr>
          <p:nvPr>
            <p:ph type="body" sz="quarter" idx="10" hasCustomPrompt="1"/>
          </p:nvPr>
        </p:nvSpPr>
        <p:spPr bwMode="gray">
          <a:xfrm>
            <a:off x="552009" y="4869160"/>
            <a:ext cx="5759852"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00000"/>
              </a:lnSpc>
              <a:spcBef>
                <a:spcPts val="0"/>
              </a:spcBef>
              <a:spcAft>
                <a:spcPts val="0"/>
              </a:spcAft>
              <a:buNone/>
              <a:defRPr sz="1600" b="0">
                <a:solidFill>
                  <a:schemeClr val="bg1"/>
                </a:solidFill>
                <a:latin typeface="+mn-lt"/>
              </a:defRPr>
            </a:lvl3pPr>
            <a:lvl4pPr marL="0" indent="0" algn="l">
              <a:lnSpc>
                <a:spcPct val="100000"/>
              </a:lnSpc>
              <a:spcBef>
                <a:spcPts val="0"/>
              </a:spcBef>
              <a:spcAft>
                <a:spcPts val="0"/>
              </a:spcAft>
              <a:buNone/>
              <a:defRPr sz="1600" b="0">
                <a:solidFill>
                  <a:schemeClr val="bg1"/>
                </a:solidFill>
                <a:latin typeface="+mn-lt"/>
              </a:defRPr>
            </a:lvl4pPr>
            <a:lvl5pPr marL="0" indent="0" algn="l">
              <a:lnSpc>
                <a:spcPct val="100000"/>
              </a:lnSpc>
              <a:spcBef>
                <a:spcPts val="0"/>
              </a:spcBef>
              <a:spcAft>
                <a:spcPts val="0"/>
              </a:spcAft>
              <a:buNone/>
              <a:defRPr sz="1600" b="0">
                <a:solidFill>
                  <a:schemeClr val="bg1"/>
                </a:solidFill>
                <a:latin typeface="+mn-lt"/>
              </a:defRPr>
            </a:lvl5pPr>
            <a:lvl6pPr marL="0" indent="0" algn="l">
              <a:lnSpc>
                <a:spcPct val="100000"/>
              </a:lnSpc>
              <a:spcBef>
                <a:spcPts val="0"/>
              </a:spcBef>
              <a:spcAft>
                <a:spcPts val="0"/>
              </a:spcAft>
              <a:buNone/>
              <a:defRPr sz="1600" b="0">
                <a:solidFill>
                  <a:schemeClr val="bg1"/>
                </a:solidFill>
                <a:latin typeface="+mn-lt"/>
              </a:defRPr>
            </a:lvl6pPr>
            <a:lvl7pPr marL="0" indent="0" algn="l">
              <a:lnSpc>
                <a:spcPct val="100000"/>
              </a:lnSpc>
              <a:spcBef>
                <a:spcPts val="0"/>
              </a:spcBef>
              <a:spcAft>
                <a:spcPts val="0"/>
              </a:spcAft>
              <a:buNone/>
              <a:defRPr sz="1600" b="0">
                <a:solidFill>
                  <a:schemeClr val="bg1"/>
                </a:solidFill>
                <a:latin typeface="+mn-lt"/>
              </a:defRPr>
            </a:lvl7pPr>
            <a:lvl8pPr marL="0" indent="0" algn="l">
              <a:lnSpc>
                <a:spcPct val="100000"/>
              </a:lnSpc>
              <a:spcBef>
                <a:spcPts val="0"/>
              </a:spcBef>
              <a:spcAft>
                <a:spcPts val="0"/>
              </a:spcAft>
              <a:buNone/>
              <a:defRPr sz="1600" b="0">
                <a:solidFill>
                  <a:schemeClr val="bg1"/>
                </a:solidFill>
                <a:latin typeface="+mn-lt"/>
              </a:defRPr>
            </a:lvl8pPr>
            <a:lvl9pPr marL="0" indent="0" algn="l">
              <a:lnSpc>
                <a:spcPct val="100000"/>
              </a:lnSpc>
              <a:spcBef>
                <a:spcPts val="0"/>
              </a:spcBef>
              <a:spcAft>
                <a:spcPts val="0"/>
              </a:spcAft>
              <a:buNone/>
              <a:defRPr sz="1600" b="0">
                <a:solidFill>
                  <a:schemeClr val="bg1"/>
                </a:solidFill>
                <a:latin typeface="+mn-lt"/>
              </a:defRPr>
            </a:lvl9pPr>
          </a:lstStyle>
          <a:p>
            <a:pPr lvl="0"/>
            <a:r>
              <a:rPr lang="de-DE"/>
              <a:t>Ort, xx. Monat 20xx</a:t>
            </a:r>
          </a:p>
        </p:txBody>
      </p:sp>
      <p:sp>
        <p:nvSpPr>
          <p:cNvPr id="4" name="Rechteck 3">
            <a:extLst>
              <a:ext uri="{FF2B5EF4-FFF2-40B4-BE49-F238E27FC236}">
                <a16:creationId xmlns:a16="http://schemas.microsoft.com/office/drawing/2014/main" id="{53CAF7F5-1DBF-4866-AB1F-5D6E772D3233}"/>
              </a:ext>
            </a:extLst>
          </p:cNvPr>
          <p:cNvSpPr/>
          <p:nvPr userDrawn="1"/>
        </p:nvSpPr>
        <p:spPr bwMode="gray">
          <a:xfrm>
            <a:off x="551880"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pic>
        <p:nvPicPr>
          <p:cNvPr id="5" name="Grafik 4">
            <a:extLst>
              <a:ext uri="{FF2B5EF4-FFF2-40B4-BE49-F238E27FC236}">
                <a16:creationId xmlns:a16="http://schemas.microsoft.com/office/drawing/2014/main" id="{81FC04CB-1D6E-4FB6-AC84-10CE6296AFE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9502"/>
            <a:ext cx="1511548" cy="1859338"/>
          </a:xfrm>
          <a:prstGeom prst="rect">
            <a:avLst/>
          </a:prstGeom>
        </p:spPr>
      </p:pic>
      <p:sp>
        <p:nvSpPr>
          <p:cNvPr id="13" name="Bildplatzhalter 14">
            <a:extLst>
              <a:ext uri="{FF2B5EF4-FFF2-40B4-BE49-F238E27FC236}">
                <a16:creationId xmlns:a16="http://schemas.microsoft.com/office/drawing/2014/main" id="{A8B6AE25-2B78-441A-98E8-3EFC1CCA73E9}"/>
              </a:ext>
            </a:extLst>
          </p:cNvPr>
          <p:cNvSpPr>
            <a:spLocks noGrp="1"/>
          </p:cNvSpPr>
          <p:nvPr>
            <p:ph type="pic" sz="quarter" idx="11" hasCustomPrompt="1"/>
          </p:nvPr>
        </p:nvSpPr>
        <p:spPr bwMode="gray">
          <a:xfrm>
            <a:off x="5880100" y="0"/>
            <a:ext cx="6311900" cy="68580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bg2"/>
          </a:solidFill>
        </p:spPr>
        <p:txBody>
          <a:bodyPr wrap="square">
            <a:noAutofit/>
          </a:bodyPr>
          <a:lstStyle>
            <a:lvl1pPr>
              <a:defRPr/>
            </a:lvl1pPr>
          </a:lstStyle>
          <a:p>
            <a:r>
              <a:rPr lang="en-US"/>
              <a:t> </a:t>
            </a:r>
          </a:p>
        </p:txBody>
      </p:sp>
    </p:spTree>
    <p:extLst>
      <p:ext uri="{BB962C8B-B14F-4D97-AF65-F5344CB8AC3E}">
        <p14:creationId xmlns:p14="http://schemas.microsoft.com/office/powerpoint/2010/main" val="1515288467"/>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drei Bilder 1/3">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720CC2A-69E5-4868-B716-9775A7ECA18A}"/>
              </a:ext>
            </a:extLst>
          </p:cNvPr>
          <p:cNvGraphicFramePr>
            <a:graphicFrameLocks noChangeAspect="1"/>
          </p:cNvGraphicFramePr>
          <p:nvPr userDrawn="1">
            <p:custDataLst>
              <p:tags r:id="rId2"/>
            </p:custDataLst>
            <p:extLst>
              <p:ext uri="{D42A27DB-BD31-4B8C-83A1-F6EECF244321}">
                <p14:modId xmlns:p14="http://schemas.microsoft.com/office/powerpoint/2010/main" val="1212799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0" name="think-cell Folie" r:id="rId4" imgW="415" imgH="416" progId="TCLayout.ActiveDocument.1">
                  <p:embed/>
                </p:oleObj>
              </mc:Choice>
              <mc:Fallback>
                <p:oleObj name="think-cell Folie" r:id="rId4" imgW="415" imgH="416" progId="TCLayout.ActiveDocument.1">
                  <p:embed/>
                  <p:pic>
                    <p:nvPicPr>
                      <p:cNvPr id="2" name="Objekt 1" hidden="1">
                        <a:extLst>
                          <a:ext uri="{FF2B5EF4-FFF2-40B4-BE49-F238E27FC236}">
                            <a16:creationId xmlns:a16="http://schemas.microsoft.com/office/drawing/2014/main" id="{8720CC2A-69E5-4868-B716-9775A7ECA1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7417033"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7" y="6093296"/>
            <a:ext cx="7417421"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8256588" y="1557338"/>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8256588" y="3073669"/>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16" name="Bildplatzhalter 4">
            <a:extLst>
              <a:ext uri="{FF2B5EF4-FFF2-40B4-BE49-F238E27FC236}">
                <a16:creationId xmlns:a16="http://schemas.microsoft.com/office/drawing/2014/main" id="{1DBD824E-7BD9-42EB-A741-717B9ED9C6AC}"/>
              </a:ext>
            </a:extLst>
          </p:cNvPr>
          <p:cNvSpPr>
            <a:spLocks noGrp="1"/>
          </p:cNvSpPr>
          <p:nvPr>
            <p:ph type="pic" sz="quarter" idx="22" hasCustomPrompt="1"/>
          </p:nvPr>
        </p:nvSpPr>
        <p:spPr bwMode="gray">
          <a:xfrm>
            <a:off x="8256588" y="4590000"/>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17" name="Inhaltsplatzhalter 2">
            <a:extLst>
              <a:ext uri="{FF2B5EF4-FFF2-40B4-BE49-F238E27FC236}">
                <a16:creationId xmlns:a16="http://schemas.microsoft.com/office/drawing/2014/main" id="{0C8C35B0-D28C-470A-9370-CD75020BFE3D}"/>
              </a:ext>
            </a:extLst>
          </p:cNvPr>
          <p:cNvSpPr>
            <a:spLocks noGrp="1"/>
          </p:cNvSpPr>
          <p:nvPr>
            <p:ph sz="half" idx="23" hasCustomPrompt="1"/>
          </p:nvPr>
        </p:nvSpPr>
        <p:spPr bwMode="gray">
          <a:xfrm>
            <a:off x="407989" y="3081913"/>
            <a:ext cx="7417033"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9" name="Inhaltsplatzhalter 2">
            <a:extLst>
              <a:ext uri="{FF2B5EF4-FFF2-40B4-BE49-F238E27FC236}">
                <a16:creationId xmlns:a16="http://schemas.microsoft.com/office/drawing/2014/main" id="{34C99758-AEB9-4B74-A583-4F20E16B1F20}"/>
              </a:ext>
            </a:extLst>
          </p:cNvPr>
          <p:cNvSpPr>
            <a:spLocks noGrp="1"/>
          </p:cNvSpPr>
          <p:nvPr>
            <p:ph sz="half" idx="24" hasCustomPrompt="1"/>
          </p:nvPr>
        </p:nvSpPr>
        <p:spPr bwMode="gray">
          <a:xfrm>
            <a:off x="407989" y="4606488"/>
            <a:ext cx="7416799"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6" name="Titel 5">
            <a:extLst>
              <a:ext uri="{FF2B5EF4-FFF2-40B4-BE49-F238E27FC236}">
                <a16:creationId xmlns:a16="http://schemas.microsoft.com/office/drawing/2014/main" id="{03A7B327-7039-4FEF-BCD3-A776D61F74BB}"/>
              </a:ext>
            </a:extLst>
          </p:cNvPr>
          <p:cNvSpPr>
            <a:spLocks noGrp="1"/>
          </p:cNvSpPr>
          <p:nvPr>
            <p:ph type="title"/>
          </p:nvPr>
        </p:nvSpPr>
        <p:spPr bwMode="gray">
          <a:xfrm>
            <a:off x="407367" y="332656"/>
            <a:ext cx="11376645" cy="455976"/>
          </a:xfrm>
        </p:spPr>
        <p:txBody>
          <a:bodyPr/>
          <a:lstStyle/>
          <a:p>
            <a:r>
              <a:rPr lang="de-DE"/>
              <a:t>Mastertitelformat bearbeiten</a:t>
            </a:r>
          </a:p>
        </p:txBody>
      </p:sp>
      <p:sp>
        <p:nvSpPr>
          <p:cNvPr id="20" name="Textplatzhalter 9">
            <a:extLst>
              <a:ext uri="{FF2B5EF4-FFF2-40B4-BE49-F238E27FC236}">
                <a16:creationId xmlns:a16="http://schemas.microsoft.com/office/drawing/2014/main" id="{C34650D0-58A9-4AD9-B04B-15F140A91FC2}"/>
              </a:ext>
            </a:extLst>
          </p:cNvPr>
          <p:cNvSpPr>
            <a:spLocks noGrp="1"/>
          </p:cNvSpPr>
          <p:nvPr>
            <p:ph type="body" sz="quarter" idx="14" hasCustomPrompt="1"/>
          </p:nvPr>
        </p:nvSpPr>
        <p:spPr bwMode="gray">
          <a:xfrm>
            <a:off x="408631" y="815122"/>
            <a:ext cx="11375381"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3" name="Datumsplatzhalter 2">
            <a:extLst>
              <a:ext uri="{FF2B5EF4-FFF2-40B4-BE49-F238E27FC236}">
                <a16:creationId xmlns:a16="http://schemas.microsoft.com/office/drawing/2014/main" id="{F4FA8FF0-F325-42FC-9815-1869D8055031}"/>
              </a:ext>
            </a:extLst>
          </p:cNvPr>
          <p:cNvSpPr>
            <a:spLocks noGrp="1"/>
          </p:cNvSpPr>
          <p:nvPr>
            <p:ph type="dt" sz="half" idx="25"/>
          </p:nvPr>
        </p:nvSpPr>
        <p:spPr>
          <a:xfrm>
            <a:off x="1055440" y="6381328"/>
            <a:ext cx="766235" cy="216024"/>
          </a:xfrm>
          <a:prstGeom prst="rect">
            <a:avLst/>
          </a:prstGeom>
        </p:spPr>
        <p:txBody>
          <a:bodyPr/>
          <a:lstStyle/>
          <a:p>
            <a:fld id="{1C203598-CCF7-40F9-A15E-AC19421A21A5}" type="datetime1">
              <a:rPr lang="de-DE" smtClean="0"/>
              <a:t>22.10.2021</a:t>
            </a:fld>
            <a:endParaRPr lang="de-DE"/>
          </a:p>
        </p:txBody>
      </p:sp>
      <p:sp>
        <p:nvSpPr>
          <p:cNvPr id="4" name="Fußzeilenplatzhalter 3">
            <a:extLst>
              <a:ext uri="{FF2B5EF4-FFF2-40B4-BE49-F238E27FC236}">
                <a16:creationId xmlns:a16="http://schemas.microsoft.com/office/drawing/2014/main" id="{F9E60EEF-E31B-4D8F-91E0-1D94553A4CAF}"/>
              </a:ext>
            </a:extLst>
          </p:cNvPr>
          <p:cNvSpPr>
            <a:spLocks noGrp="1"/>
          </p:cNvSpPr>
          <p:nvPr>
            <p:ph type="ftr" sz="quarter" idx="26"/>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5" name="Foliennummernplatzhalter 4">
            <a:extLst>
              <a:ext uri="{FF2B5EF4-FFF2-40B4-BE49-F238E27FC236}">
                <a16:creationId xmlns:a16="http://schemas.microsoft.com/office/drawing/2014/main" id="{C754FD5A-A0BA-4560-B1CD-C8300B4D55D6}"/>
              </a:ext>
            </a:extLst>
          </p:cNvPr>
          <p:cNvSpPr>
            <a:spLocks noGrp="1"/>
          </p:cNvSpPr>
          <p:nvPr>
            <p:ph type="sldNum" sz="quarter" idx="27"/>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419894443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mit Inhalt">
    <p:spTree>
      <p:nvGrpSpPr>
        <p:cNvPr id="1" name=""/>
        <p:cNvGrpSpPr/>
        <p:nvPr/>
      </p:nvGrpSpPr>
      <p:grpSpPr>
        <a:xfrm>
          <a:off x="0" y="0"/>
          <a:ext cx="0" cy="0"/>
          <a:chOff x="0" y="0"/>
          <a:chExt cx="0" cy="0"/>
        </a:xfrm>
      </p:grpSpPr>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4367213" y="4005064"/>
            <a:ext cx="3457575"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8256588" y="4005064"/>
            <a:ext cx="3527423"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90" y="4005064"/>
            <a:ext cx="3527424"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dirty="0"/>
              <a:t>Nutzen Sie die Buttons „Listenebene erhöhen/verringern“ auf dem Register Start, um zwischen den eingerichteten Textebenen zu wechseln. Text durch Klicken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Textplatzhalter 7"/>
          <p:cNvSpPr>
            <a:spLocks noGrp="1"/>
          </p:cNvSpPr>
          <p:nvPr>
            <p:ph type="body" sz="quarter" idx="13" hasCustomPrompt="1"/>
          </p:nvPr>
        </p:nvSpPr>
        <p:spPr bwMode="gray">
          <a:xfrm>
            <a:off x="407988" y="6085294"/>
            <a:ext cx="11376022" cy="224002"/>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119063" y="1556792"/>
            <a:ext cx="3948938"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hasCustomPrompt="1"/>
          </p:nvPr>
        </p:nvSpPr>
        <p:spPr bwMode="gray">
          <a:xfrm>
            <a:off x="4223793" y="1556792"/>
            <a:ext cx="3744416"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hasCustomPrompt="1"/>
          </p:nvPr>
        </p:nvSpPr>
        <p:spPr bwMode="gray">
          <a:xfrm>
            <a:off x="8124000" y="1556792"/>
            <a:ext cx="3948938"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8" name="Titel 7">
            <a:extLst>
              <a:ext uri="{FF2B5EF4-FFF2-40B4-BE49-F238E27FC236}">
                <a16:creationId xmlns:a16="http://schemas.microsoft.com/office/drawing/2014/main" id="{E32DBD2C-309A-4CD1-AF4F-1A474F6346EB}"/>
              </a:ext>
            </a:extLst>
          </p:cNvPr>
          <p:cNvSpPr>
            <a:spLocks noGrp="1"/>
          </p:cNvSpPr>
          <p:nvPr>
            <p:ph type="title"/>
          </p:nvPr>
        </p:nvSpPr>
        <p:spPr bwMode="gray"/>
        <p:txBody>
          <a:bodyPr/>
          <a:lstStyle/>
          <a:p>
            <a:r>
              <a:rPr lang="de-DE"/>
              <a:t>Mastertitelformat bearbeiten</a:t>
            </a:r>
          </a:p>
        </p:txBody>
      </p:sp>
      <p:sp>
        <p:nvSpPr>
          <p:cNvPr id="16" name="Textplatzhalter 9">
            <a:extLst>
              <a:ext uri="{FF2B5EF4-FFF2-40B4-BE49-F238E27FC236}">
                <a16:creationId xmlns:a16="http://schemas.microsoft.com/office/drawing/2014/main" id="{3D89C1AA-30ED-4138-885A-3F45EE066FEC}"/>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3" name="Datumsplatzhalter 2">
            <a:extLst>
              <a:ext uri="{FF2B5EF4-FFF2-40B4-BE49-F238E27FC236}">
                <a16:creationId xmlns:a16="http://schemas.microsoft.com/office/drawing/2014/main" id="{050E2C63-99DD-43DA-8E33-21261E3B61C6}"/>
              </a:ext>
            </a:extLst>
          </p:cNvPr>
          <p:cNvSpPr>
            <a:spLocks noGrp="1"/>
          </p:cNvSpPr>
          <p:nvPr>
            <p:ph type="dt" sz="half" idx="22"/>
          </p:nvPr>
        </p:nvSpPr>
        <p:spPr>
          <a:xfrm>
            <a:off x="1055440" y="6381328"/>
            <a:ext cx="766235" cy="216024"/>
          </a:xfrm>
          <a:prstGeom prst="rect">
            <a:avLst/>
          </a:prstGeom>
        </p:spPr>
        <p:txBody>
          <a:bodyPr/>
          <a:lstStyle/>
          <a:p>
            <a:fld id="{EB4B764A-629A-4AE4-8709-A02819430F6D}" type="datetime1">
              <a:rPr lang="de-DE" smtClean="0"/>
              <a:t>22.10.2021</a:t>
            </a:fld>
            <a:endParaRPr lang="de-DE"/>
          </a:p>
        </p:txBody>
      </p:sp>
      <p:sp>
        <p:nvSpPr>
          <p:cNvPr id="4" name="Fußzeilenplatzhalter 3">
            <a:extLst>
              <a:ext uri="{FF2B5EF4-FFF2-40B4-BE49-F238E27FC236}">
                <a16:creationId xmlns:a16="http://schemas.microsoft.com/office/drawing/2014/main" id="{40E36DBB-72D9-4FAF-B486-28BBFA447220}"/>
              </a:ext>
            </a:extLst>
          </p:cNvPr>
          <p:cNvSpPr>
            <a:spLocks noGrp="1"/>
          </p:cNvSpPr>
          <p:nvPr>
            <p:ph type="ftr" sz="quarter" idx="23"/>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5" name="Foliennummernplatzhalter 4">
            <a:extLst>
              <a:ext uri="{FF2B5EF4-FFF2-40B4-BE49-F238E27FC236}">
                <a16:creationId xmlns:a16="http://schemas.microsoft.com/office/drawing/2014/main" id="{FECB9ED8-D1B3-40CD-993A-1F09F04DC957}"/>
              </a:ext>
            </a:extLst>
          </p:cNvPr>
          <p:cNvSpPr>
            <a:spLocks noGrp="1"/>
          </p:cNvSpPr>
          <p:nvPr>
            <p:ph type="sldNum" sz="quarter" idx="24"/>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94725242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mit Inhalt">
    <p:spTree>
      <p:nvGrpSpPr>
        <p:cNvPr id="1" name=""/>
        <p:cNvGrpSpPr/>
        <p:nvPr/>
      </p:nvGrpSpPr>
      <p:grpSpPr>
        <a:xfrm>
          <a:off x="0" y="0"/>
          <a:ext cx="0" cy="0"/>
          <a:chOff x="0" y="0"/>
          <a:chExt cx="0" cy="0"/>
        </a:xfrm>
      </p:grpSpPr>
      <p:sp>
        <p:nvSpPr>
          <p:cNvPr id="24" name="Inhaltsplatzhalter 2">
            <a:extLst>
              <a:ext uri="{FF2B5EF4-FFF2-40B4-BE49-F238E27FC236}">
                <a16:creationId xmlns:a16="http://schemas.microsoft.com/office/drawing/2014/main" id="{8AAAFE53-B217-4863-83D4-FC060BAB860C}"/>
              </a:ext>
            </a:extLst>
          </p:cNvPr>
          <p:cNvSpPr>
            <a:spLocks noGrp="1"/>
          </p:cNvSpPr>
          <p:nvPr>
            <p:ph sz="half" idx="22" hasCustomPrompt="1"/>
          </p:nvPr>
        </p:nvSpPr>
        <p:spPr bwMode="gray">
          <a:xfrm>
            <a:off x="9264632" y="4005064"/>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3359696"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6312024"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988" y="6093296"/>
            <a:ext cx="11376022"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Fußnote/Quellenangabe</a:t>
            </a:r>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119062" y="1556792"/>
            <a:ext cx="2952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hasCustomPrompt="1"/>
          </p:nvPr>
        </p:nvSpPr>
        <p:spPr bwMode="gray">
          <a:xfrm>
            <a:off x="3215992" y="1556792"/>
            <a:ext cx="2808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hasCustomPrompt="1"/>
          </p:nvPr>
        </p:nvSpPr>
        <p:spPr bwMode="gray">
          <a:xfrm>
            <a:off x="6168008" y="1556792"/>
            <a:ext cx="2808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25" name="Bildplatzhalter 4">
            <a:extLst>
              <a:ext uri="{FF2B5EF4-FFF2-40B4-BE49-F238E27FC236}">
                <a16:creationId xmlns:a16="http://schemas.microsoft.com/office/drawing/2014/main" id="{C14F9E91-B48F-4001-B73E-2BE94299F49C}"/>
              </a:ext>
            </a:extLst>
          </p:cNvPr>
          <p:cNvSpPr>
            <a:spLocks noGrp="1"/>
          </p:cNvSpPr>
          <p:nvPr>
            <p:ph type="pic" sz="quarter" idx="23" hasCustomPrompt="1"/>
          </p:nvPr>
        </p:nvSpPr>
        <p:spPr bwMode="gray">
          <a:xfrm>
            <a:off x="9120336" y="1556792"/>
            <a:ext cx="2952602"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8" name="Titel 7">
            <a:extLst>
              <a:ext uri="{FF2B5EF4-FFF2-40B4-BE49-F238E27FC236}">
                <a16:creationId xmlns:a16="http://schemas.microsoft.com/office/drawing/2014/main" id="{EE904B8F-D1F0-4842-B327-A936AFCF3376}"/>
              </a:ext>
            </a:extLst>
          </p:cNvPr>
          <p:cNvSpPr>
            <a:spLocks noGrp="1"/>
          </p:cNvSpPr>
          <p:nvPr>
            <p:ph type="title"/>
          </p:nvPr>
        </p:nvSpPr>
        <p:spPr bwMode="gray"/>
        <p:txBody>
          <a:bodyPr/>
          <a:lstStyle/>
          <a:p>
            <a:r>
              <a:rPr lang="de-DE"/>
              <a:t>Mastertitelformat bearbeiten</a:t>
            </a:r>
          </a:p>
        </p:txBody>
      </p:sp>
      <p:sp>
        <p:nvSpPr>
          <p:cNvPr id="22" name="Textplatzhalter 9">
            <a:extLst>
              <a:ext uri="{FF2B5EF4-FFF2-40B4-BE49-F238E27FC236}">
                <a16:creationId xmlns:a16="http://schemas.microsoft.com/office/drawing/2014/main" id="{5876DD2E-A3CC-4078-9C1B-FBA47046FCA6}"/>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pPr lvl="0"/>
            <a:r>
              <a:rPr lang="de-DE"/>
              <a:t>Zusatz zum Folientitel</a:t>
            </a:r>
          </a:p>
        </p:txBody>
      </p:sp>
      <p:sp>
        <p:nvSpPr>
          <p:cNvPr id="2" name="Datumsplatzhalter 1">
            <a:extLst>
              <a:ext uri="{FF2B5EF4-FFF2-40B4-BE49-F238E27FC236}">
                <a16:creationId xmlns:a16="http://schemas.microsoft.com/office/drawing/2014/main" id="{025C78E7-A186-4B50-B2FE-49435EBC7308}"/>
              </a:ext>
            </a:extLst>
          </p:cNvPr>
          <p:cNvSpPr>
            <a:spLocks noGrp="1"/>
          </p:cNvSpPr>
          <p:nvPr>
            <p:ph type="dt" sz="half" idx="24"/>
          </p:nvPr>
        </p:nvSpPr>
        <p:spPr>
          <a:xfrm>
            <a:off x="1055440" y="6381328"/>
            <a:ext cx="766235" cy="216024"/>
          </a:xfrm>
          <a:prstGeom prst="rect">
            <a:avLst/>
          </a:prstGeom>
        </p:spPr>
        <p:txBody>
          <a:bodyPr/>
          <a:lstStyle/>
          <a:p>
            <a:fld id="{3AD86E0E-B440-4688-83E4-DE772A779AFB}" type="datetime1">
              <a:rPr lang="de-DE" smtClean="0"/>
              <a:t>22.10.2021</a:t>
            </a:fld>
            <a:endParaRPr lang="de-DE"/>
          </a:p>
        </p:txBody>
      </p:sp>
      <p:sp>
        <p:nvSpPr>
          <p:cNvPr id="3" name="Fußzeilenplatzhalter 2">
            <a:extLst>
              <a:ext uri="{FF2B5EF4-FFF2-40B4-BE49-F238E27FC236}">
                <a16:creationId xmlns:a16="http://schemas.microsoft.com/office/drawing/2014/main" id="{3AD79007-7D76-4E30-8890-5BA9C597EDA9}"/>
              </a:ext>
            </a:extLst>
          </p:cNvPr>
          <p:cNvSpPr>
            <a:spLocks noGrp="1"/>
          </p:cNvSpPr>
          <p:nvPr>
            <p:ph type="ftr" sz="quarter" idx="25"/>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4" name="Foliennummernplatzhalter 3">
            <a:extLst>
              <a:ext uri="{FF2B5EF4-FFF2-40B4-BE49-F238E27FC236}">
                <a16:creationId xmlns:a16="http://schemas.microsoft.com/office/drawing/2014/main" id="{094E2AFD-AF14-40C1-B6C7-A17650AD8D6E}"/>
              </a:ext>
            </a:extLst>
          </p:cNvPr>
          <p:cNvSpPr>
            <a:spLocks noGrp="1"/>
          </p:cNvSpPr>
          <p:nvPr>
            <p:ph type="sldNum" sz="quarter" idx="26"/>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60890245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a:solidFill>
                <a:schemeClr val="bg1"/>
              </a:solidFill>
            </a:endParaRPr>
          </a:p>
        </p:txBody>
      </p:sp>
      <p:sp>
        <p:nvSpPr>
          <p:cNvPr id="13" name="Freihandform: Form 12">
            <a:extLst>
              <a:ext uri="{FF2B5EF4-FFF2-40B4-BE49-F238E27FC236}">
                <a16:creationId xmlns:a16="http://schemas.microsoft.com/office/drawing/2014/main" id="{B80F7CB1-C08B-4799-BB30-E1295167F638}"/>
              </a:ext>
            </a:extLst>
          </p:cNvPr>
          <p:cNvSpPr/>
          <p:nvPr userDrawn="1"/>
        </p:nvSpPr>
        <p:spPr bwMode="gray">
          <a:xfrm>
            <a:off x="0" y="0"/>
            <a:ext cx="5033937" cy="6858000"/>
          </a:xfrm>
          <a:custGeom>
            <a:avLst/>
            <a:gdLst>
              <a:gd name="connsiteX0" fmla="*/ 0 w 4952975"/>
              <a:gd name="connsiteY0" fmla="*/ 0 h 6858000"/>
              <a:gd name="connsiteX1" fmla="*/ 206326 w 4952975"/>
              <a:gd name="connsiteY1" fmla="*/ 0 h 6858000"/>
              <a:gd name="connsiteX2" fmla="*/ 1152869 w 4952975"/>
              <a:gd name="connsiteY2" fmla="*/ 0 h 6858000"/>
              <a:gd name="connsiteX3" fmla="*/ 3359696 w 4952975"/>
              <a:gd name="connsiteY3" fmla="*/ 0 h 6858000"/>
              <a:gd name="connsiteX4" fmla="*/ 4952975 w 4952975"/>
              <a:gd name="connsiteY4" fmla="*/ 3428998 h 6858000"/>
              <a:gd name="connsiteX5" fmla="*/ 3359694 w 4952975"/>
              <a:gd name="connsiteY5" fmla="*/ 6858000 h 6858000"/>
              <a:gd name="connsiteX6" fmla="*/ 0 w 4952975"/>
              <a:gd name="connsiteY6" fmla="*/ 6858000 h 6858000"/>
              <a:gd name="connsiteX0" fmla="*/ 0 w 5033937"/>
              <a:gd name="connsiteY0" fmla="*/ 0 h 6858000"/>
              <a:gd name="connsiteX1" fmla="*/ 206326 w 5033937"/>
              <a:gd name="connsiteY1" fmla="*/ 0 h 6858000"/>
              <a:gd name="connsiteX2" fmla="*/ 1152869 w 5033937"/>
              <a:gd name="connsiteY2" fmla="*/ 0 h 6858000"/>
              <a:gd name="connsiteX3" fmla="*/ 3359696 w 5033937"/>
              <a:gd name="connsiteY3" fmla="*/ 0 h 6858000"/>
              <a:gd name="connsiteX4" fmla="*/ 5033937 w 5033937"/>
              <a:gd name="connsiteY4" fmla="*/ 3428998 h 6858000"/>
              <a:gd name="connsiteX5" fmla="*/ 3359694 w 5033937"/>
              <a:gd name="connsiteY5" fmla="*/ 6858000 h 6858000"/>
              <a:gd name="connsiteX6" fmla="*/ 0 w 5033937"/>
              <a:gd name="connsiteY6" fmla="*/ 6858000 h 6858000"/>
              <a:gd name="connsiteX7" fmla="*/ 0 w 50339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solidFill>
                <a:schemeClr val="bg1"/>
              </a:solidFill>
            </a:endParaRP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748744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2"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551384" y="2937818"/>
            <a:ext cx="3816424" cy="923230"/>
          </a:xfrm>
        </p:spPr>
        <p:txBody>
          <a:bodyPr lIns="0" tIns="144000" rIns="0" bIns="0" anchor="t" anchorCtr="0"/>
          <a:lstStyle>
            <a:lvl1pPr algn="l">
              <a:lnSpc>
                <a:spcPct val="90000"/>
              </a:lnSpc>
              <a:spcBef>
                <a:spcPts val="0"/>
              </a:spcBef>
              <a:defRPr sz="3600" b="1" i="0">
                <a:solidFill>
                  <a:schemeClr val="bg1"/>
                </a:solidFill>
                <a:latin typeface="+mj-lt"/>
              </a:defRPr>
            </a:lvl1pPr>
          </a:lstStyle>
          <a:p>
            <a:r>
              <a:rPr lang="de-DE"/>
              <a:t>Vielen Dank</a:t>
            </a:r>
          </a:p>
        </p:txBody>
      </p:sp>
      <p:sp>
        <p:nvSpPr>
          <p:cNvPr id="5" name="Textplatzhalter 4">
            <a:extLst>
              <a:ext uri="{FF2B5EF4-FFF2-40B4-BE49-F238E27FC236}">
                <a16:creationId xmlns:a16="http://schemas.microsoft.com/office/drawing/2014/main" id="{3DD2EEC3-FC57-45CE-AE1E-E4B35AFF42E4}"/>
              </a:ext>
            </a:extLst>
          </p:cNvPr>
          <p:cNvSpPr>
            <a:spLocks noGrp="1"/>
          </p:cNvSpPr>
          <p:nvPr>
            <p:ph type="body" sz="quarter" idx="10" hasCustomPrompt="1"/>
          </p:nvPr>
        </p:nvSpPr>
        <p:spPr bwMode="gray">
          <a:xfrm>
            <a:off x="8616632" y="2925016"/>
            <a:ext cx="3168000" cy="1512168"/>
          </a:xfrm>
        </p:spPr>
        <p:txBody>
          <a:bodyPr tIns="180000" anchor="t" anchorCtr="0"/>
          <a:lstStyle>
            <a:lvl1pPr>
              <a:lnSpc>
                <a:spcPct val="100000"/>
              </a:lnSpc>
              <a:spcAft>
                <a:spcPts val="600"/>
              </a:spcAft>
              <a:defRPr>
                <a:solidFill>
                  <a:schemeClr val="accent1"/>
                </a:solidFill>
                <a:latin typeface="+mj-lt"/>
              </a:defRPr>
            </a:lvl1pPr>
            <a:lvl2pPr marL="0" indent="0">
              <a:lnSpc>
                <a:spcPct val="100000"/>
              </a:lnSpc>
              <a:spcAft>
                <a:spcPts val="200"/>
              </a:spcAft>
              <a:buFont typeface="Arial" panose="020B0604020202020204" pitchFamily="34" charset="0"/>
              <a:buNone/>
              <a:defRPr sz="1400">
                <a:solidFill>
                  <a:schemeClr val="tx1"/>
                </a:solidFill>
              </a:defRPr>
            </a:lvl2pPr>
            <a:lvl3pPr marL="0" indent="0">
              <a:lnSpc>
                <a:spcPct val="100000"/>
              </a:lnSpc>
              <a:spcAft>
                <a:spcPts val="200"/>
              </a:spcAft>
              <a:buNone/>
              <a:defRPr sz="1400">
                <a:solidFill>
                  <a:schemeClr val="tx1"/>
                </a:solidFill>
              </a:defRPr>
            </a:lvl3pPr>
            <a:lvl4pPr marL="0" indent="0">
              <a:lnSpc>
                <a:spcPct val="100000"/>
              </a:lnSpc>
              <a:spcAft>
                <a:spcPts val="200"/>
              </a:spcAft>
              <a:buNone/>
              <a:defRPr sz="1400">
                <a:solidFill>
                  <a:schemeClr val="tx1"/>
                </a:solidFill>
              </a:defRPr>
            </a:lvl4pPr>
            <a:lvl5pPr marL="0" indent="0">
              <a:lnSpc>
                <a:spcPct val="100000"/>
              </a:lnSpc>
              <a:spcAft>
                <a:spcPts val="200"/>
              </a:spcAft>
              <a:buNone/>
              <a:defRPr sz="1400">
                <a:solidFill>
                  <a:schemeClr val="tx1"/>
                </a:solidFill>
              </a:defRPr>
            </a:lvl5pPr>
            <a:lvl6pPr marL="0" indent="0">
              <a:lnSpc>
                <a:spcPct val="100000"/>
              </a:lnSpc>
              <a:spcAft>
                <a:spcPts val="200"/>
              </a:spcAft>
              <a:buNone/>
              <a:defRPr sz="1400">
                <a:solidFill>
                  <a:schemeClr val="tx1"/>
                </a:solidFill>
              </a:defRPr>
            </a:lvl6pPr>
            <a:lvl7pPr marL="0" indent="0">
              <a:lnSpc>
                <a:spcPct val="100000"/>
              </a:lnSpc>
              <a:spcAft>
                <a:spcPts val="200"/>
              </a:spcAft>
              <a:buNone/>
              <a:defRPr sz="1400">
                <a:solidFill>
                  <a:schemeClr val="tx1"/>
                </a:solidFill>
              </a:defRPr>
            </a:lvl7pPr>
            <a:lvl8pPr marL="0" indent="0">
              <a:lnSpc>
                <a:spcPct val="100000"/>
              </a:lnSpc>
              <a:spcAft>
                <a:spcPts val="200"/>
              </a:spcAft>
              <a:buNone/>
              <a:defRPr sz="1400">
                <a:solidFill>
                  <a:schemeClr val="tx1"/>
                </a:solidFill>
              </a:defRPr>
            </a:lvl8pPr>
            <a:lvl9pPr marL="0" indent="0">
              <a:lnSpc>
                <a:spcPct val="100000"/>
              </a:lnSpc>
              <a:spcAft>
                <a:spcPts val="200"/>
              </a:spcAft>
              <a:buNone/>
              <a:defRPr sz="1400">
                <a:solidFill>
                  <a:schemeClr val="tx1"/>
                </a:solidFill>
              </a:defRPr>
            </a:lvl9pPr>
          </a:lstStyle>
          <a:p>
            <a:r>
              <a:rPr lang="de-DE"/>
              <a:t>Vorname Nachname</a:t>
            </a:r>
          </a:p>
          <a:p>
            <a:pPr lvl="1"/>
            <a:r>
              <a:rPr lang="de-DE"/>
              <a:t>Zweite Ebene</a:t>
            </a:r>
          </a:p>
          <a:p>
            <a:pPr lvl="2"/>
            <a:r>
              <a:rPr lang="de-DE"/>
              <a:t>Dritte Ebene</a:t>
            </a:r>
          </a:p>
          <a:p>
            <a:pPr lvl="3"/>
            <a:r>
              <a:rPr lang="de-DE"/>
              <a:t>Vierte Ebene</a:t>
            </a:r>
          </a:p>
          <a:p>
            <a:pPr lvl="4"/>
            <a:r>
              <a:rPr lang="de-DE"/>
              <a:t>Fünfte Ebene</a:t>
            </a:r>
          </a:p>
          <a:p>
            <a:pPr lvl="5"/>
            <a:endParaRPr lang="de-DE"/>
          </a:p>
        </p:txBody>
      </p:sp>
      <p:sp>
        <p:nvSpPr>
          <p:cNvPr id="3" name="Untertitel 2"/>
          <p:cNvSpPr>
            <a:spLocks noGrp="1"/>
          </p:cNvSpPr>
          <p:nvPr>
            <p:ph type="subTitle" idx="1" hasCustomPrompt="1"/>
          </p:nvPr>
        </p:nvSpPr>
        <p:spPr bwMode="gray">
          <a:xfrm>
            <a:off x="5304883" y="2925016"/>
            <a:ext cx="3168000" cy="1512168"/>
          </a:xfrm>
        </p:spPr>
        <p:txBody>
          <a:bodyPr tIns="180000" anchor="t" anchorCtr="0"/>
          <a:lstStyle>
            <a:lvl1pPr marL="0" indent="0" algn="l">
              <a:lnSpc>
                <a:spcPct val="100000"/>
              </a:lnSpc>
              <a:spcBef>
                <a:spcPts val="0"/>
              </a:spcBef>
              <a:spcAft>
                <a:spcPts val="600"/>
              </a:spcAft>
              <a:buFont typeface="Arial" panose="020B0604020202020204" pitchFamily="34" charset="0"/>
              <a:buNone/>
              <a:defRPr sz="1600" b="1" i="0">
                <a:solidFill>
                  <a:schemeClr val="accent1"/>
                </a:solidFill>
                <a:latin typeface="+mj-lt"/>
              </a:defRPr>
            </a:lvl1pPr>
            <a:lvl2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2pPr>
            <a:lvl3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3pPr>
            <a:lvl4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4pPr>
            <a:lvl5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5pPr>
            <a:lvl6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6pPr>
            <a:lvl7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7pPr>
            <a:lvl8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8pPr>
            <a:lvl9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9pPr>
          </a:lstStyle>
          <a:p>
            <a:r>
              <a:rPr lang="de-DE"/>
              <a:t>Vorname Nachname</a:t>
            </a:r>
          </a:p>
          <a:p>
            <a:pPr lvl="1"/>
            <a:r>
              <a:rPr lang="de-DE"/>
              <a:t>Zweite Ebene</a:t>
            </a:r>
          </a:p>
          <a:p>
            <a:pPr lvl="2"/>
            <a:r>
              <a:rPr lang="de-DE"/>
              <a:t>Dritte Ebene</a:t>
            </a:r>
          </a:p>
          <a:p>
            <a:pPr lvl="3"/>
            <a:r>
              <a:rPr lang="de-DE"/>
              <a:t>Vierte Ebene</a:t>
            </a:r>
          </a:p>
          <a:p>
            <a:pPr lvl="4"/>
            <a:r>
              <a:rPr lang="de-DE"/>
              <a:t>Fünfte Ebene</a:t>
            </a:r>
          </a:p>
          <a:p>
            <a:pPr lvl="5"/>
            <a:endParaRPr lang="de-DE"/>
          </a:p>
        </p:txBody>
      </p:sp>
      <p:sp>
        <p:nvSpPr>
          <p:cNvPr id="24" name="Textplatzhalter 4">
            <a:extLst>
              <a:ext uri="{FF2B5EF4-FFF2-40B4-BE49-F238E27FC236}">
                <a16:creationId xmlns:a16="http://schemas.microsoft.com/office/drawing/2014/main" id="{676B4420-30A9-462A-8B6C-EBBDFAED7BEB}"/>
              </a:ext>
            </a:extLst>
          </p:cNvPr>
          <p:cNvSpPr>
            <a:spLocks noGrp="1"/>
          </p:cNvSpPr>
          <p:nvPr>
            <p:ph type="body" sz="quarter" idx="11" hasCustomPrompt="1"/>
          </p:nvPr>
        </p:nvSpPr>
        <p:spPr bwMode="gray">
          <a:xfrm>
            <a:off x="8616632" y="4437184"/>
            <a:ext cx="3168000"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de-DE">
                <a:latin typeface="+mn-lt"/>
              </a:rPr>
              <a:t>Tel</a:t>
            </a:r>
            <a:br>
              <a:rPr lang="de-DE">
                <a:latin typeface="+mn-lt"/>
              </a:rPr>
            </a:br>
            <a:r>
              <a:rPr lang="de-DE">
                <a:latin typeface="+mn-lt"/>
              </a:rPr>
              <a:t>E-Mail</a:t>
            </a:r>
          </a:p>
        </p:txBody>
      </p:sp>
      <p:sp>
        <p:nvSpPr>
          <p:cNvPr id="25" name="Textplatzhalter 4">
            <a:extLst>
              <a:ext uri="{FF2B5EF4-FFF2-40B4-BE49-F238E27FC236}">
                <a16:creationId xmlns:a16="http://schemas.microsoft.com/office/drawing/2014/main" id="{FE0E7FF9-D812-4D7F-8F85-17DEDFD8ABA4}"/>
              </a:ext>
            </a:extLst>
          </p:cNvPr>
          <p:cNvSpPr>
            <a:spLocks noGrp="1"/>
          </p:cNvSpPr>
          <p:nvPr>
            <p:ph type="body" sz="quarter" idx="12" hasCustomPrompt="1"/>
          </p:nvPr>
        </p:nvSpPr>
        <p:spPr bwMode="gray">
          <a:xfrm>
            <a:off x="5304616" y="4437184"/>
            <a:ext cx="3168000"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de-DE">
                <a:latin typeface="+mn-lt"/>
              </a:rPr>
              <a:t>Tel</a:t>
            </a:r>
            <a:br>
              <a:rPr lang="de-DE">
                <a:latin typeface="+mn-lt"/>
              </a:rPr>
            </a:br>
            <a:r>
              <a:rPr lang="de-DE">
                <a:latin typeface="+mn-lt"/>
              </a:rPr>
              <a:t>E-Mail</a:t>
            </a:r>
          </a:p>
        </p:txBody>
      </p:sp>
      <p:sp>
        <p:nvSpPr>
          <p:cNvPr id="7" name="Rechteck 6">
            <a:extLst>
              <a:ext uri="{FF2B5EF4-FFF2-40B4-BE49-F238E27FC236}">
                <a16:creationId xmlns:a16="http://schemas.microsoft.com/office/drawing/2014/main" id="{9B4DC1B2-D752-463A-BF98-605012674B9D}"/>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pic>
        <p:nvPicPr>
          <p:cNvPr id="8" name="Grafik 7">
            <a:extLst>
              <a:ext uri="{FF2B5EF4-FFF2-40B4-BE49-F238E27FC236}">
                <a16:creationId xmlns:a16="http://schemas.microsoft.com/office/drawing/2014/main" id="{19CE4163-CF6D-4D59-944A-5C305EC0116F}"/>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004" y="129502"/>
            <a:ext cx="1511548" cy="1859338"/>
          </a:xfrm>
          <a:prstGeom prst="rect">
            <a:avLst/>
          </a:prstGeom>
        </p:spPr>
      </p:pic>
    </p:spTree>
    <p:extLst>
      <p:ext uri="{BB962C8B-B14F-4D97-AF65-F5344CB8AC3E}">
        <p14:creationId xmlns:p14="http://schemas.microsoft.com/office/powerpoint/2010/main" val="3320879690"/>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 2">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1" y="0"/>
            <a:ext cx="12192000" cy="6852426"/>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a:solidFill>
                <a:schemeClr val="bg1"/>
              </a:solidFill>
            </a:endParaRPr>
          </a:p>
        </p:txBody>
      </p:sp>
      <p:sp>
        <p:nvSpPr>
          <p:cNvPr id="16" name="Bildplatzhalter 15">
            <a:extLst>
              <a:ext uri="{FF2B5EF4-FFF2-40B4-BE49-F238E27FC236}">
                <a16:creationId xmlns:a16="http://schemas.microsoft.com/office/drawing/2014/main" id="{6AE3585F-7C6A-45A5-92D5-969017F509D5}"/>
              </a:ext>
            </a:extLst>
          </p:cNvPr>
          <p:cNvSpPr>
            <a:spLocks noGrp="1"/>
          </p:cNvSpPr>
          <p:nvPr>
            <p:ph type="pic" sz="quarter" idx="14" hasCustomPrompt="1"/>
          </p:nvPr>
        </p:nvSpPr>
        <p:spPr bwMode="gray">
          <a:xfrm>
            <a:off x="-1269" y="-1"/>
            <a:ext cx="6004648" cy="6858000"/>
          </a:xfrm>
          <a:custGeom>
            <a:avLst/>
            <a:gdLst>
              <a:gd name="connsiteX0" fmla="*/ 553273 w 6004648"/>
              <a:gd name="connsiteY0" fmla="*/ 1 h 6858000"/>
              <a:gd name="connsiteX1" fmla="*/ 553273 w 6004648"/>
              <a:gd name="connsiteY1" fmla="*/ 1988841 h 6858000"/>
              <a:gd name="connsiteX2" fmla="*/ 2064821 w 6004648"/>
              <a:gd name="connsiteY2" fmla="*/ 1988841 h 6858000"/>
              <a:gd name="connsiteX3" fmla="*/ 2064821 w 6004648"/>
              <a:gd name="connsiteY3" fmla="*/ 1 h 6858000"/>
              <a:gd name="connsiteX4" fmla="*/ 1268 w 6004648"/>
              <a:gd name="connsiteY4" fmla="*/ 0 h 6858000"/>
              <a:gd name="connsiteX5" fmla="*/ 120331 w 6004648"/>
              <a:gd name="connsiteY5" fmla="*/ 0 h 6858000"/>
              <a:gd name="connsiteX6" fmla="*/ 409256 w 6004648"/>
              <a:gd name="connsiteY6" fmla="*/ 0 h 6858000"/>
              <a:gd name="connsiteX7" fmla="*/ 1920804 w 6004648"/>
              <a:gd name="connsiteY7" fmla="*/ 0 h 6858000"/>
              <a:gd name="connsiteX8" fmla="*/ 2178969 w 6004648"/>
              <a:gd name="connsiteY8" fmla="*/ 0 h 6858000"/>
              <a:gd name="connsiteX9" fmla="*/ 2496818 w 6004648"/>
              <a:gd name="connsiteY9" fmla="*/ 0 h 6858000"/>
              <a:gd name="connsiteX10" fmla="*/ 4331757 w 6004648"/>
              <a:gd name="connsiteY10" fmla="*/ 0 h 6858000"/>
              <a:gd name="connsiteX11" fmla="*/ 6004648 w 6004648"/>
              <a:gd name="connsiteY11" fmla="*/ 3428998 h 6858000"/>
              <a:gd name="connsiteX12" fmla="*/ 4331756 w 6004648"/>
              <a:gd name="connsiteY12" fmla="*/ 6858000 h 6858000"/>
              <a:gd name="connsiteX13" fmla="*/ 1002418 w 6004648"/>
              <a:gd name="connsiteY13" fmla="*/ 6858000 h 6858000"/>
              <a:gd name="connsiteX14" fmla="*/ 1002418 w 6004648"/>
              <a:gd name="connsiteY14" fmla="*/ 6857229 h 6858000"/>
              <a:gd name="connsiteX15" fmla="*/ 0 w 6004648"/>
              <a:gd name="connsiteY15" fmla="*/ 6857229 h 6858000"/>
              <a:gd name="connsiteX16" fmla="*/ 0 w 6004648"/>
              <a:gd name="connsiteY16" fmla="*/ 768 h 6858000"/>
              <a:gd name="connsiteX17" fmla="*/ 1268 w 6004648"/>
              <a:gd name="connsiteY17" fmla="*/ 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4648" h="6858000">
                <a:moveTo>
                  <a:pt x="553273" y="1"/>
                </a:moveTo>
                <a:lnTo>
                  <a:pt x="553273" y="1988841"/>
                </a:lnTo>
                <a:lnTo>
                  <a:pt x="2064821" y="1988841"/>
                </a:lnTo>
                <a:lnTo>
                  <a:pt x="2064821" y="1"/>
                </a:lnTo>
                <a:close/>
                <a:moveTo>
                  <a:pt x="1268" y="0"/>
                </a:moveTo>
                <a:lnTo>
                  <a:pt x="120331" y="0"/>
                </a:lnTo>
                <a:lnTo>
                  <a:pt x="409256" y="0"/>
                </a:lnTo>
                <a:lnTo>
                  <a:pt x="1920804" y="0"/>
                </a:lnTo>
                <a:lnTo>
                  <a:pt x="2178969" y="0"/>
                </a:lnTo>
                <a:lnTo>
                  <a:pt x="2496818" y="0"/>
                </a:lnTo>
                <a:lnTo>
                  <a:pt x="4331757" y="0"/>
                </a:lnTo>
                <a:lnTo>
                  <a:pt x="6004648" y="3428998"/>
                </a:lnTo>
                <a:lnTo>
                  <a:pt x="4331756" y="6858000"/>
                </a:lnTo>
                <a:lnTo>
                  <a:pt x="1002418" y="6858000"/>
                </a:lnTo>
                <a:lnTo>
                  <a:pt x="1002418" y="6857229"/>
                </a:lnTo>
                <a:lnTo>
                  <a:pt x="0" y="6857229"/>
                </a:lnTo>
                <a:lnTo>
                  <a:pt x="0" y="768"/>
                </a:lnTo>
                <a:lnTo>
                  <a:pt x="1268" y="768"/>
                </a:lnTo>
                <a:close/>
              </a:path>
            </a:pathLst>
          </a:custGeom>
          <a:solidFill>
            <a:schemeClr val="tx2"/>
          </a:solidFill>
        </p:spPr>
        <p:txBody>
          <a:bodyPr wrap="square">
            <a:noAutofit/>
          </a:bodyPr>
          <a:lstStyle>
            <a:lvl1pPr>
              <a:defRPr/>
            </a:lvl1pPr>
          </a:lstStyle>
          <a:p>
            <a:r>
              <a:rPr lang="en-US"/>
              <a:t> </a:t>
            </a: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2001863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6"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userDrawn="1">
            <p:ph type="ctrTitle" hasCustomPrompt="1"/>
          </p:nvPr>
        </p:nvSpPr>
        <p:spPr bwMode="gray">
          <a:xfrm>
            <a:off x="6311900" y="1556864"/>
            <a:ext cx="5472113" cy="1295400"/>
          </a:xfrm>
        </p:spPr>
        <p:txBody>
          <a:bodyPr anchor="t" anchorCtr="0"/>
          <a:lstStyle>
            <a:lvl1pPr algn="l">
              <a:lnSpc>
                <a:spcPct val="90000"/>
              </a:lnSpc>
              <a:spcBef>
                <a:spcPts val="0"/>
              </a:spcBef>
              <a:defRPr sz="3600" b="1" i="0">
                <a:solidFill>
                  <a:schemeClr val="accent1"/>
                </a:solidFill>
                <a:latin typeface="+mj-lt"/>
              </a:defRPr>
            </a:lvl1pPr>
          </a:lstStyle>
          <a:p>
            <a:r>
              <a:rPr lang="de-DE"/>
              <a:t>Vielen Dank</a:t>
            </a:r>
          </a:p>
        </p:txBody>
      </p:sp>
      <p:sp>
        <p:nvSpPr>
          <p:cNvPr id="3" name="Untertitel 2"/>
          <p:cNvSpPr>
            <a:spLocks noGrp="1"/>
          </p:cNvSpPr>
          <p:nvPr userDrawn="1">
            <p:ph type="subTitle" idx="1" hasCustomPrompt="1"/>
          </p:nvPr>
        </p:nvSpPr>
        <p:spPr bwMode="gray">
          <a:xfrm>
            <a:off x="6311900" y="2925016"/>
            <a:ext cx="5472113" cy="1512168"/>
          </a:xfrm>
        </p:spPr>
        <p:txBody>
          <a:bodyPr tIns="180000" anchor="t" anchorCtr="0"/>
          <a:lstStyle>
            <a:lvl1pPr marL="0" indent="0" algn="l">
              <a:lnSpc>
                <a:spcPct val="100000"/>
              </a:lnSpc>
              <a:spcBef>
                <a:spcPts val="0"/>
              </a:spcBef>
              <a:spcAft>
                <a:spcPts val="600"/>
              </a:spcAft>
              <a:buFont typeface="Arial" panose="020B0604020202020204" pitchFamily="34" charset="0"/>
              <a:buNone/>
              <a:defRPr sz="1600" b="1" i="0">
                <a:solidFill>
                  <a:schemeClr val="accent1"/>
                </a:solidFill>
                <a:latin typeface="+mj-lt"/>
              </a:defRPr>
            </a:lvl1pPr>
            <a:lvl2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2pPr>
            <a:lvl3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3pPr>
            <a:lvl4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4pPr>
            <a:lvl5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5pPr>
            <a:lvl6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6pPr>
            <a:lvl7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7pPr>
            <a:lvl8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8pPr>
            <a:lvl9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9pPr>
          </a:lstStyle>
          <a:p>
            <a:r>
              <a:rPr lang="de-DE"/>
              <a:t>Vorname Nachname</a:t>
            </a:r>
          </a:p>
          <a:p>
            <a:pPr lvl="1"/>
            <a:r>
              <a:rPr lang="de-DE"/>
              <a:t>Zweite Ebene</a:t>
            </a:r>
          </a:p>
          <a:p>
            <a:pPr lvl="2"/>
            <a:r>
              <a:rPr lang="de-DE"/>
              <a:t>Dritte Ebene</a:t>
            </a:r>
          </a:p>
          <a:p>
            <a:pPr lvl="3"/>
            <a:r>
              <a:rPr lang="de-DE"/>
              <a:t>Vierte Ebene</a:t>
            </a:r>
          </a:p>
          <a:p>
            <a:pPr lvl="4"/>
            <a:r>
              <a:rPr lang="de-DE"/>
              <a:t>Fünfte Ebene</a:t>
            </a:r>
          </a:p>
          <a:p>
            <a:pPr lvl="5"/>
            <a:endParaRPr lang="de-DE"/>
          </a:p>
        </p:txBody>
      </p:sp>
      <p:sp>
        <p:nvSpPr>
          <p:cNvPr id="25" name="Textplatzhalter 4">
            <a:extLst>
              <a:ext uri="{FF2B5EF4-FFF2-40B4-BE49-F238E27FC236}">
                <a16:creationId xmlns:a16="http://schemas.microsoft.com/office/drawing/2014/main" id="{FE0E7FF9-D812-4D7F-8F85-17DEDFD8ABA4}"/>
              </a:ext>
            </a:extLst>
          </p:cNvPr>
          <p:cNvSpPr>
            <a:spLocks noGrp="1"/>
          </p:cNvSpPr>
          <p:nvPr userDrawn="1">
            <p:ph type="body" sz="quarter" idx="12" hasCustomPrompt="1"/>
          </p:nvPr>
        </p:nvSpPr>
        <p:spPr bwMode="gray">
          <a:xfrm>
            <a:off x="6311978" y="4437184"/>
            <a:ext cx="5470768"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de-DE">
                <a:latin typeface="+mn-lt"/>
              </a:rPr>
              <a:t>Tel</a:t>
            </a:r>
            <a:br>
              <a:rPr lang="de-DE">
                <a:latin typeface="+mn-lt"/>
              </a:rPr>
            </a:br>
            <a:r>
              <a:rPr lang="de-DE">
                <a:latin typeface="+mn-lt"/>
              </a:rPr>
              <a:t>E-Mail</a:t>
            </a:r>
          </a:p>
        </p:txBody>
      </p:sp>
      <p:sp>
        <p:nvSpPr>
          <p:cNvPr id="8" name="Rechteck 7">
            <a:extLst>
              <a:ext uri="{FF2B5EF4-FFF2-40B4-BE49-F238E27FC236}">
                <a16:creationId xmlns:a16="http://schemas.microsoft.com/office/drawing/2014/main" id="{0130BC9D-5AB3-46F1-A92A-270435D0A2C8}"/>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pic>
        <p:nvPicPr>
          <p:cNvPr id="9" name="Grafik 8">
            <a:extLst>
              <a:ext uri="{FF2B5EF4-FFF2-40B4-BE49-F238E27FC236}">
                <a16:creationId xmlns:a16="http://schemas.microsoft.com/office/drawing/2014/main" id="{EBD5520C-5FFF-4B7E-B4D7-FEA5AC75E5A2}"/>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2004" y="129502"/>
            <a:ext cx="1511548" cy="1859338"/>
          </a:xfrm>
          <a:prstGeom prst="rect">
            <a:avLst/>
          </a:prstGeom>
        </p:spPr>
      </p:pic>
    </p:spTree>
    <p:extLst>
      <p:ext uri="{BB962C8B-B14F-4D97-AF65-F5344CB8AC3E}">
        <p14:creationId xmlns:p14="http://schemas.microsoft.com/office/powerpoint/2010/main" val="1472176233"/>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p>
        </p:txBody>
      </p:sp>
      <p:sp>
        <p:nvSpPr>
          <p:cNvPr id="3" name="Datumsplatzhalter 2"/>
          <p:cNvSpPr>
            <a:spLocks noGrp="1"/>
          </p:cNvSpPr>
          <p:nvPr>
            <p:ph type="dt" sz="half" idx="10"/>
          </p:nvPr>
        </p:nvSpPr>
        <p:spPr>
          <a:xfrm>
            <a:off x="1055440" y="6381328"/>
            <a:ext cx="766235" cy="216024"/>
          </a:xfrm>
          <a:prstGeom prst="rect">
            <a:avLst/>
          </a:prstGeom>
        </p:spPr>
        <p:txBody>
          <a:bodyPr/>
          <a:lstStyle/>
          <a:p>
            <a:fld id="{D5562C0B-FAAE-4F08-BDAB-7026FC6C46CC}" type="datetime1">
              <a:rPr lang="de-DE" smtClean="0"/>
              <a:t>22.10.2021</a:t>
            </a:fld>
            <a:endParaRPr lang="de-DE"/>
          </a:p>
        </p:txBody>
      </p:sp>
      <p:sp>
        <p:nvSpPr>
          <p:cNvPr id="10" name="Fußzeilenplatzhalter 9"/>
          <p:cNvSpPr>
            <a:spLocks noGrp="1"/>
          </p:cNvSpPr>
          <p:nvPr>
            <p:ph type="ftr" sz="quarter" idx="11"/>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11" name="Foliennummernplatzhalter 10"/>
          <p:cNvSpPr>
            <a:spLocks noGrp="1"/>
          </p:cNvSpPr>
          <p:nvPr>
            <p:ph type="sldNum" sz="quarter" idx="12"/>
          </p:nvPr>
        </p:nvSpPr>
        <p:spPr/>
        <p:txBody>
          <a:bodyPr/>
          <a:lstStyle/>
          <a:p>
            <a:fld id="{0C7C1E0B-BD27-42F8-BC6B-2F0636970842}" type="slidenum">
              <a:rPr lang="de-DE" smtClean="0"/>
              <a:pPr/>
              <a:t>‹#›</a:t>
            </a:fld>
            <a:endParaRPr lang="de-DE"/>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8911264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bschluss">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BB64F6A-29EE-4F10-83C2-C68A76477B85}"/>
              </a:ext>
            </a:extLst>
          </p:cNvPr>
          <p:cNvSpPr>
            <a:spLocks noGrp="1"/>
          </p:cNvSpPr>
          <p:nvPr>
            <p:ph type="dt" sz="half" idx="10"/>
          </p:nvPr>
        </p:nvSpPr>
        <p:spPr>
          <a:xfrm>
            <a:off x="1055440" y="6381328"/>
            <a:ext cx="766235" cy="216024"/>
          </a:xfrm>
          <a:prstGeom prst="rect">
            <a:avLst/>
          </a:prstGeom>
        </p:spPr>
        <p:txBody>
          <a:bodyPr/>
          <a:lstStyle/>
          <a:p>
            <a:fld id="{48E66114-EC88-47C7-860B-0E19137D3487}" type="datetime1">
              <a:rPr lang="de-DE" smtClean="0"/>
              <a:t>22.10.2021</a:t>
            </a:fld>
            <a:endParaRPr lang="de-DE"/>
          </a:p>
        </p:txBody>
      </p:sp>
      <p:sp>
        <p:nvSpPr>
          <p:cNvPr id="3" name="Fußzeilenplatzhalter 2">
            <a:extLst>
              <a:ext uri="{FF2B5EF4-FFF2-40B4-BE49-F238E27FC236}">
                <a16:creationId xmlns:a16="http://schemas.microsoft.com/office/drawing/2014/main" id="{A30E21EA-4D0C-4E4A-971B-90A31A30274C}"/>
              </a:ext>
            </a:extLst>
          </p:cNvPr>
          <p:cNvSpPr>
            <a:spLocks noGrp="1"/>
          </p:cNvSpPr>
          <p:nvPr>
            <p:ph type="ftr" sz="quarter" idx="11"/>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4" name="Foliennummernplatzhalter 3">
            <a:extLst>
              <a:ext uri="{FF2B5EF4-FFF2-40B4-BE49-F238E27FC236}">
                <a16:creationId xmlns:a16="http://schemas.microsoft.com/office/drawing/2014/main" id="{00DC512E-2A30-4C64-BA6C-F9BB8810EC2E}"/>
              </a:ext>
            </a:extLst>
          </p:cNvPr>
          <p:cNvSpPr>
            <a:spLocks noGrp="1"/>
          </p:cNvSpPr>
          <p:nvPr>
            <p:ph type="sldNum" sz="quarter" idx="12"/>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416487560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48824706"/>
              </p:ext>
            </p:ext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8212" name="think-cell Folie" r:id="rId4" imgW="473" imgH="473" progId="TCLayout.ActiveDocument.1">
                  <p:embed/>
                </p:oleObj>
              </mc:Choice>
              <mc:Fallback>
                <p:oleObj name="think-cell Folie" r:id="rId4" imgW="473" imgH="473" progId="TCLayout.ActiveDocument.1">
                  <p:embed/>
                  <p:pic>
                    <p:nvPicPr>
                      <p:cNvPr id="4" name="Objec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2" name="Titel 1"/>
          <p:cNvSpPr>
            <a:spLocks noGrp="1"/>
          </p:cNvSpPr>
          <p:nvPr>
            <p:ph type="title" hasCustomPrompt="1"/>
          </p:nvPr>
        </p:nvSpPr>
        <p:spPr bwMode="gray"/>
        <p:txBody>
          <a:bodyPr vert="horz"/>
          <a:lstStyle>
            <a:lvl1pPr>
              <a:defRPr/>
            </a:lvl1pPr>
          </a:lstStyle>
          <a:p>
            <a:r>
              <a:rPr lang="de-DE"/>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a:xfrm>
            <a:off x="1055440" y="6381328"/>
            <a:ext cx="766235" cy="216024"/>
          </a:xfrm>
          <a:prstGeom prst="rect">
            <a:avLst/>
          </a:prstGeom>
        </p:spPr>
        <p:txBody>
          <a:bodyPr/>
          <a:lstStyle/>
          <a:p>
            <a:fld id="{E8A45DEF-A770-4011-B2BA-35F5BD0A6D7A}" type="datetime1">
              <a:rPr lang="de-DE" smtClean="0"/>
              <a:t>22.10.2021</a:t>
            </a:fld>
            <a:endParaRPr lang="de-DE"/>
          </a:p>
        </p:txBody>
      </p:sp>
      <p:sp>
        <p:nvSpPr>
          <p:cNvPr id="11" name="Fußzeilenplatzhalter 10"/>
          <p:cNvSpPr>
            <a:spLocks noGrp="1"/>
          </p:cNvSpPr>
          <p:nvPr>
            <p:ph type="ftr" sz="quarter" idx="11"/>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6188031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6"/>
          </p:nvPr>
        </p:nvSpPr>
        <p:spPr/>
        <p:txBody>
          <a:bodyPr/>
          <a:lstStyle/>
          <a:p>
            <a:fld id="{71638B44-8905-4F2D-9B85-7046C6D47951}" type="datetime1">
              <a:rPr lang="de-DE" smtClean="0"/>
              <a:t>22.10.2021</a:t>
            </a:fld>
            <a:endParaRPr lang="de-DE"/>
          </a:p>
        </p:txBody>
      </p:sp>
      <p:sp>
        <p:nvSpPr>
          <p:cNvPr id="9" name="Fußzeilenplatzhalter 8"/>
          <p:cNvSpPr>
            <a:spLocks noGrp="1"/>
          </p:cNvSpPr>
          <p:nvPr>
            <p:ph type="ftr" sz="quarter" idx="17"/>
          </p:nvPr>
        </p:nvSpPr>
        <p:spPr/>
        <p:txBody>
          <a:bodyPr/>
          <a:lstStyle/>
          <a:p>
            <a:r>
              <a:rPr lang="ru-RU"/>
              <a:t>BI, AI &amp; Data Services //  Предварителна обработка на данни  // 23 Октомври 2021</a:t>
            </a:r>
            <a:endParaRPr lang="de-DE"/>
          </a:p>
        </p:txBody>
      </p:sp>
      <p:sp>
        <p:nvSpPr>
          <p:cNvPr id="29" name="Foliennummernplatzhalter 28"/>
          <p:cNvSpPr>
            <a:spLocks noGrp="1"/>
          </p:cNvSpPr>
          <p:nvPr>
            <p:ph type="sldNum" sz="quarter" idx="18"/>
          </p:nvPr>
        </p:nvSpPr>
        <p:spPr/>
        <p:txBody>
          <a:bodyPr/>
          <a:lstStyle/>
          <a:p>
            <a:fld id="{0C7C1E0B-BD27-42F8-BC6B-2F0636970842}" type="slidenum">
              <a:rPr lang="de-DE" smtClean="0"/>
              <a:pPr/>
              <a:t>‹#›</a:t>
            </a:fld>
            <a:endParaRPr lang="de-DE"/>
          </a:p>
        </p:txBody>
      </p:sp>
    </p:spTree>
    <p:extLst>
      <p:ext uri="{BB962C8B-B14F-4D97-AF65-F5344CB8AC3E}">
        <p14:creationId xmlns:p14="http://schemas.microsoft.com/office/powerpoint/2010/main" val="253005297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mit Bild | 2">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D476F017-D3CF-4732-8BCD-ABF48C8B8A90}"/>
              </a:ext>
            </a:extLst>
          </p:cNvPr>
          <p:cNvSpPr/>
          <p:nvPr userDrawn="1"/>
        </p:nvSpPr>
        <p:spPr bwMode="gray">
          <a:xfrm>
            <a:off x="-1" y="0"/>
            <a:ext cx="12192001"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a:solidFill>
                <a:schemeClr val="bg1"/>
              </a:solidFill>
            </a:endParaRPr>
          </a:p>
        </p:txBody>
      </p:sp>
      <p:sp>
        <p:nvSpPr>
          <p:cNvPr id="15" name="Bildplatzhalter 14">
            <a:extLst>
              <a:ext uri="{FF2B5EF4-FFF2-40B4-BE49-F238E27FC236}">
                <a16:creationId xmlns:a16="http://schemas.microsoft.com/office/drawing/2014/main" id="{AB57F3AF-8A47-4E56-8112-6D0A5F1E0DA8}"/>
              </a:ext>
            </a:extLst>
          </p:cNvPr>
          <p:cNvSpPr>
            <a:spLocks noGrp="1"/>
          </p:cNvSpPr>
          <p:nvPr>
            <p:ph type="pic" sz="quarter" idx="11" hasCustomPrompt="1"/>
          </p:nvPr>
        </p:nvSpPr>
        <p:spPr bwMode="gray">
          <a:xfrm>
            <a:off x="5880100" y="0"/>
            <a:ext cx="6311900" cy="68580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tx2"/>
          </a:solidFill>
        </p:spPr>
        <p:txBody>
          <a:bodyPr wrap="square">
            <a:noAutofit/>
          </a:bodyPr>
          <a:lstStyle>
            <a:lvl1pPr>
              <a:defRPr/>
            </a:lvl1pPr>
          </a:lstStyle>
          <a:p>
            <a:r>
              <a:rPr lang="en-US"/>
              <a:t> </a:t>
            </a:r>
          </a:p>
        </p:txBody>
      </p:sp>
      <p:sp>
        <p:nvSpPr>
          <p:cNvPr id="2" name="Titel 1"/>
          <p:cNvSpPr>
            <a:spLocks noGrp="1"/>
          </p:cNvSpPr>
          <p:nvPr>
            <p:ph type="ctrTitle" hasCustomPrompt="1"/>
          </p:nvPr>
        </p:nvSpPr>
        <p:spPr bwMode="gray">
          <a:xfrm>
            <a:off x="551872" y="2205410"/>
            <a:ext cx="5760044" cy="1656000"/>
          </a:xfrm>
        </p:spPr>
        <p:txBody>
          <a:bodyPr anchor="b"/>
          <a:lstStyle>
            <a:lvl1pPr algn="l">
              <a:lnSpc>
                <a:spcPct val="90000"/>
              </a:lnSpc>
              <a:spcBef>
                <a:spcPts val="0"/>
              </a:spcBef>
              <a:defRPr sz="3600" b="1" i="0">
                <a:solidFill>
                  <a:schemeClr val="accent1"/>
                </a:solidFill>
                <a:latin typeface="+mj-lt"/>
              </a:defRPr>
            </a:lvl1pPr>
          </a:lstStyle>
          <a:p>
            <a:r>
              <a:rPr lang="de-DE"/>
              <a:t>Titel der Präsentation</a:t>
            </a:r>
            <a:br>
              <a:rPr lang="de-DE"/>
            </a:br>
            <a:r>
              <a:rPr lang="de-DE"/>
              <a:t>(in 1-2 Zeilen)</a:t>
            </a:r>
          </a:p>
        </p:txBody>
      </p:sp>
      <p:sp>
        <p:nvSpPr>
          <p:cNvPr id="3" name="Untertitel 2"/>
          <p:cNvSpPr>
            <a:spLocks noGrp="1"/>
          </p:cNvSpPr>
          <p:nvPr>
            <p:ph type="subTitle" idx="1" hasCustomPrompt="1"/>
          </p:nvPr>
        </p:nvSpPr>
        <p:spPr bwMode="gray">
          <a:xfrm>
            <a:off x="551252" y="4005064"/>
            <a:ext cx="5760648" cy="72000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9pPr>
          </a:lstStyle>
          <a:p>
            <a:r>
              <a:rPr lang="de-DE"/>
              <a:t>Bereichsbezeichnung</a:t>
            </a:r>
            <a:br>
              <a:rPr lang="de-DE"/>
            </a:br>
            <a:r>
              <a:rPr lang="de-DE"/>
              <a:t>Vorname, Name</a:t>
            </a:r>
          </a:p>
        </p:txBody>
      </p:sp>
      <p:sp>
        <p:nvSpPr>
          <p:cNvPr id="10" name="Textplatzhalter 9"/>
          <p:cNvSpPr>
            <a:spLocks noGrp="1"/>
          </p:cNvSpPr>
          <p:nvPr>
            <p:ph type="body" sz="quarter" idx="10" hasCustomPrompt="1"/>
          </p:nvPr>
        </p:nvSpPr>
        <p:spPr bwMode="gray">
          <a:xfrm>
            <a:off x="552001" y="4869160"/>
            <a:ext cx="5759916"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00000"/>
              </a:lnSpc>
              <a:spcBef>
                <a:spcPts val="0"/>
              </a:spcBef>
              <a:spcAft>
                <a:spcPts val="0"/>
              </a:spcAft>
              <a:buNone/>
              <a:defRPr sz="1600" b="0">
                <a:solidFill>
                  <a:schemeClr val="bg1"/>
                </a:solidFill>
                <a:latin typeface="+mn-lt"/>
              </a:defRPr>
            </a:lvl3pPr>
            <a:lvl4pPr marL="0" indent="0" algn="l">
              <a:lnSpc>
                <a:spcPct val="100000"/>
              </a:lnSpc>
              <a:spcBef>
                <a:spcPts val="0"/>
              </a:spcBef>
              <a:spcAft>
                <a:spcPts val="0"/>
              </a:spcAft>
              <a:buNone/>
              <a:defRPr sz="1600" b="0">
                <a:solidFill>
                  <a:schemeClr val="bg1"/>
                </a:solidFill>
                <a:latin typeface="+mn-lt"/>
              </a:defRPr>
            </a:lvl4pPr>
            <a:lvl5pPr marL="0" indent="0" algn="l">
              <a:lnSpc>
                <a:spcPct val="100000"/>
              </a:lnSpc>
              <a:spcBef>
                <a:spcPts val="0"/>
              </a:spcBef>
              <a:spcAft>
                <a:spcPts val="0"/>
              </a:spcAft>
              <a:buNone/>
              <a:defRPr sz="1600" b="0">
                <a:solidFill>
                  <a:schemeClr val="bg1"/>
                </a:solidFill>
                <a:latin typeface="+mn-lt"/>
              </a:defRPr>
            </a:lvl5pPr>
            <a:lvl6pPr marL="0" indent="0" algn="l">
              <a:lnSpc>
                <a:spcPct val="100000"/>
              </a:lnSpc>
              <a:spcBef>
                <a:spcPts val="0"/>
              </a:spcBef>
              <a:spcAft>
                <a:spcPts val="0"/>
              </a:spcAft>
              <a:buNone/>
              <a:defRPr sz="1600" b="0">
                <a:solidFill>
                  <a:schemeClr val="bg1"/>
                </a:solidFill>
                <a:latin typeface="+mn-lt"/>
              </a:defRPr>
            </a:lvl6pPr>
            <a:lvl7pPr marL="0" indent="0" algn="l">
              <a:lnSpc>
                <a:spcPct val="100000"/>
              </a:lnSpc>
              <a:spcBef>
                <a:spcPts val="0"/>
              </a:spcBef>
              <a:spcAft>
                <a:spcPts val="0"/>
              </a:spcAft>
              <a:buNone/>
              <a:defRPr sz="1600" b="0">
                <a:solidFill>
                  <a:schemeClr val="bg1"/>
                </a:solidFill>
                <a:latin typeface="+mn-lt"/>
              </a:defRPr>
            </a:lvl7pPr>
            <a:lvl8pPr marL="0" indent="0" algn="l">
              <a:lnSpc>
                <a:spcPct val="100000"/>
              </a:lnSpc>
              <a:spcBef>
                <a:spcPts val="0"/>
              </a:spcBef>
              <a:spcAft>
                <a:spcPts val="0"/>
              </a:spcAft>
              <a:buNone/>
              <a:defRPr sz="1600" b="0">
                <a:solidFill>
                  <a:schemeClr val="bg1"/>
                </a:solidFill>
                <a:latin typeface="+mn-lt"/>
              </a:defRPr>
            </a:lvl8pPr>
            <a:lvl9pPr marL="0" indent="0" algn="l">
              <a:lnSpc>
                <a:spcPct val="100000"/>
              </a:lnSpc>
              <a:spcBef>
                <a:spcPts val="0"/>
              </a:spcBef>
              <a:spcAft>
                <a:spcPts val="0"/>
              </a:spcAft>
              <a:buNone/>
              <a:defRPr sz="1600" b="0">
                <a:solidFill>
                  <a:schemeClr val="bg1"/>
                </a:solidFill>
                <a:latin typeface="+mn-lt"/>
              </a:defRPr>
            </a:lvl9pPr>
          </a:lstStyle>
          <a:p>
            <a:pPr lvl="0"/>
            <a:r>
              <a:rPr lang="de-DE"/>
              <a:t>Ort, </a:t>
            </a:r>
            <a:r>
              <a:rPr lang="de-DE" err="1"/>
              <a:t>xx.Monat.xxxx</a:t>
            </a:r>
            <a:endParaRPr lang="de-DE"/>
          </a:p>
        </p:txBody>
      </p:sp>
      <p:sp>
        <p:nvSpPr>
          <p:cNvPr id="4" name="Rechteck 3">
            <a:extLst>
              <a:ext uri="{FF2B5EF4-FFF2-40B4-BE49-F238E27FC236}">
                <a16:creationId xmlns:a16="http://schemas.microsoft.com/office/drawing/2014/main" id="{84ACD989-A11D-4AB5-95DD-F68E4B010992}"/>
              </a:ext>
            </a:extLst>
          </p:cNvPr>
          <p:cNvSpPr/>
          <p:nvPr userDrawn="1"/>
        </p:nvSpPr>
        <p:spPr bwMode="gray">
          <a:xfrm>
            <a:off x="551872"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pic>
        <p:nvPicPr>
          <p:cNvPr id="5" name="Grafik 4">
            <a:extLst>
              <a:ext uri="{FF2B5EF4-FFF2-40B4-BE49-F238E27FC236}">
                <a16:creationId xmlns:a16="http://schemas.microsoft.com/office/drawing/2014/main" id="{906F7083-0A2E-4A6A-876C-75152CF18CA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72" y="129502"/>
            <a:ext cx="1511548" cy="1859338"/>
          </a:xfrm>
          <a:prstGeom prst="rect">
            <a:avLst/>
          </a:prstGeom>
        </p:spPr>
      </p:pic>
    </p:spTree>
    <p:extLst>
      <p:ext uri="{BB962C8B-B14F-4D97-AF65-F5344CB8AC3E}">
        <p14:creationId xmlns:p14="http://schemas.microsoft.com/office/powerpoint/2010/main" val="801462877"/>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einspaltig">
    <p:spTree>
      <p:nvGrpSpPr>
        <p:cNvPr id="1" name=""/>
        <p:cNvGrpSpPr/>
        <p:nvPr/>
      </p:nvGrpSpPr>
      <p:grpSpPr>
        <a:xfrm>
          <a:off x="0" y="0"/>
          <a:ext cx="0" cy="0"/>
          <a:chOff x="0" y="0"/>
          <a:chExt cx="0" cy="0"/>
        </a:xfrm>
      </p:grpSpPr>
      <p:sp>
        <p:nvSpPr>
          <p:cNvPr id="3" name="Pfeil: Chevron 2">
            <a:extLst>
              <a:ext uri="{FF2B5EF4-FFF2-40B4-BE49-F238E27FC236}">
                <a16:creationId xmlns:a16="http://schemas.microsoft.com/office/drawing/2014/main" id="{1CB1665C-FC31-4FE9-BD0B-EE368D0ECF53}"/>
              </a:ext>
            </a:extLst>
          </p:cNvPr>
          <p:cNvSpPr>
            <a:spLocks noChangeAspect="1"/>
          </p:cNvSpPr>
          <p:nvPr userDrawn="1"/>
        </p:nvSpPr>
        <p:spPr bwMode="gray">
          <a:xfrm>
            <a:off x="407368" y="1233338"/>
            <a:ext cx="129556" cy="324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chemeClr val="bg1"/>
              </a:solidFill>
            </a:endParaRP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359150" y="2348880"/>
            <a:ext cx="8424863" cy="3672507"/>
          </a:xfrm>
        </p:spPr>
        <p:txBody>
          <a:bodyPr/>
          <a:lstStyle>
            <a:lvl1pPr marL="540000" indent="-540000" defTabSz="539750">
              <a:spcBef>
                <a:spcPts val="2000"/>
              </a:spcBef>
              <a:spcAft>
                <a:spcPts val="400"/>
              </a:spcAft>
              <a:buFont typeface="+mj-lt"/>
              <a:buNone/>
              <a:tabLst>
                <a:tab pos="6275388" algn="l"/>
                <a:tab pos="8432800" algn="r"/>
              </a:tabLst>
              <a:defRPr sz="2000" b="0">
                <a:solidFill>
                  <a:schemeClr val="tx1"/>
                </a:solidFill>
                <a:latin typeface="+mj-lt"/>
              </a:defRPr>
            </a:lvl1pPr>
            <a:lvl2pPr marL="533400" indent="0" defTabSz="539750">
              <a:spcBef>
                <a:spcPts val="0"/>
              </a:spcBef>
              <a:spcAft>
                <a:spcPts val="0"/>
              </a:spcAft>
              <a:buFont typeface="+mj-lt"/>
              <a:buNone/>
              <a:tabLst>
                <a:tab pos="6103938" algn="l"/>
              </a:tabLst>
              <a:defRPr sz="1400">
                <a:solidFill>
                  <a:schemeClr val="tx1"/>
                </a:solidFill>
              </a:defRPr>
            </a:lvl2pPr>
            <a:lvl3pPr marL="533400" indent="0" defTabSz="539750">
              <a:spcBef>
                <a:spcPts val="0"/>
              </a:spcBef>
              <a:spcAft>
                <a:spcPts val="0"/>
              </a:spcAft>
              <a:buFont typeface="+mj-lt"/>
              <a:buNone/>
              <a:tabLst>
                <a:tab pos="6103938" algn="l"/>
              </a:tabLst>
              <a:defRPr sz="1400">
                <a:solidFill>
                  <a:schemeClr val="tx1"/>
                </a:solidFill>
              </a:defRPr>
            </a:lvl3pPr>
            <a:lvl4pPr marL="533400" indent="0" defTabSz="539750">
              <a:spcBef>
                <a:spcPts val="0"/>
              </a:spcBef>
              <a:spcAft>
                <a:spcPts val="0"/>
              </a:spcAft>
              <a:buFont typeface="+mj-lt"/>
              <a:buNone/>
              <a:tabLst>
                <a:tab pos="6103938" algn="l"/>
              </a:tabLst>
              <a:defRPr sz="1400">
                <a:solidFill>
                  <a:schemeClr val="tx1"/>
                </a:solidFill>
              </a:defRPr>
            </a:lvl4pPr>
            <a:lvl5pPr marL="533400" indent="0" defTabSz="539750">
              <a:spcBef>
                <a:spcPts val="0"/>
              </a:spcBef>
              <a:spcAft>
                <a:spcPts val="0"/>
              </a:spcAft>
              <a:buFont typeface="+mj-lt"/>
              <a:buNone/>
              <a:tabLst>
                <a:tab pos="6103938" algn="l"/>
              </a:tabLst>
              <a:defRPr sz="1400">
                <a:solidFill>
                  <a:schemeClr val="tx1"/>
                </a:solidFill>
              </a:defRPr>
            </a:lvl5pPr>
            <a:lvl6pPr marL="533400" indent="0" defTabSz="539750">
              <a:spcBef>
                <a:spcPts val="0"/>
              </a:spcBef>
              <a:spcAft>
                <a:spcPts val="0"/>
              </a:spcAft>
              <a:buFont typeface="+mj-lt"/>
              <a:buNone/>
              <a:tabLst>
                <a:tab pos="6103938" algn="l"/>
              </a:tabLst>
              <a:defRPr sz="1400">
                <a:solidFill>
                  <a:schemeClr val="tx1"/>
                </a:solidFill>
              </a:defRPr>
            </a:lvl6pPr>
            <a:lvl7pPr marL="533400" indent="0" defTabSz="539750">
              <a:spcBef>
                <a:spcPts val="0"/>
              </a:spcBef>
              <a:spcAft>
                <a:spcPts val="0"/>
              </a:spcAft>
              <a:buFont typeface="+mj-lt"/>
              <a:buNone/>
              <a:tabLst>
                <a:tab pos="6103938" algn="l"/>
              </a:tabLst>
              <a:defRPr sz="1400">
                <a:solidFill>
                  <a:schemeClr val="tx1"/>
                </a:solidFill>
              </a:defRPr>
            </a:lvl7pPr>
            <a:lvl8pPr marL="533400" indent="0" defTabSz="539750">
              <a:spcBef>
                <a:spcPts val="0"/>
              </a:spcBef>
              <a:spcAft>
                <a:spcPts val="0"/>
              </a:spcAft>
              <a:buFont typeface="+mj-lt"/>
              <a:buNone/>
              <a:tabLst>
                <a:tab pos="6103938" algn="l"/>
              </a:tabLst>
              <a:defRPr sz="1400">
                <a:solidFill>
                  <a:schemeClr val="tx1"/>
                </a:solidFill>
              </a:defRPr>
            </a:lvl8pPr>
            <a:lvl9pPr marL="533400" indent="0" defTabSz="539750">
              <a:spcBef>
                <a:spcPts val="0"/>
              </a:spcBef>
              <a:spcAft>
                <a:spcPts val="0"/>
              </a:spcAft>
              <a:buFont typeface="+mj-lt"/>
              <a:buNone/>
              <a:tabLst>
                <a:tab pos="6103938" algn="l"/>
              </a:tabLst>
              <a:defRPr sz="1400">
                <a:solidFill>
                  <a:schemeClr val="tx1"/>
                </a:solidFill>
              </a:defRPr>
            </a:lvl9pPr>
          </a:lstStyle>
          <a:p>
            <a:pPr lvl="0"/>
            <a:r>
              <a:rPr lang="de-DE"/>
              <a:t>Nutzen Sie die Buttons „Listenebene erhöhen/verringern“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8" y="6165328"/>
            <a:ext cx="11376000" cy="216000"/>
          </a:xfrm>
          <a:ln>
            <a:solidFill>
              <a:schemeClr val="bg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900" b="0">
                <a:solidFill>
                  <a:schemeClr val="bg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bg1"/>
                </a:solidFill>
                <a:latin typeface="+mn-lt"/>
              </a:defRPr>
            </a:lvl2pPr>
            <a:lvl3pPr marL="0" indent="0">
              <a:lnSpc>
                <a:spcPct val="100000"/>
              </a:lnSpc>
              <a:spcBef>
                <a:spcPts val="0"/>
              </a:spcBef>
              <a:spcAft>
                <a:spcPts val="0"/>
              </a:spcAft>
              <a:buNone/>
              <a:defRPr sz="900" b="0">
                <a:solidFill>
                  <a:schemeClr val="bg1"/>
                </a:solidFill>
                <a:latin typeface="+mn-lt"/>
              </a:defRPr>
            </a:lvl3pPr>
            <a:lvl4pPr marL="0" indent="0">
              <a:lnSpc>
                <a:spcPct val="100000"/>
              </a:lnSpc>
              <a:spcBef>
                <a:spcPts val="0"/>
              </a:spcBef>
              <a:spcAft>
                <a:spcPts val="0"/>
              </a:spcAft>
              <a:buNone/>
              <a:defRPr sz="900" b="0">
                <a:solidFill>
                  <a:schemeClr val="bg1"/>
                </a:solidFill>
                <a:latin typeface="+mn-lt"/>
              </a:defRPr>
            </a:lvl4pPr>
            <a:lvl5pPr marL="0" indent="0">
              <a:lnSpc>
                <a:spcPct val="100000"/>
              </a:lnSpc>
              <a:spcBef>
                <a:spcPts val="0"/>
              </a:spcBef>
              <a:spcAft>
                <a:spcPts val="0"/>
              </a:spcAft>
              <a:buNone/>
              <a:defRPr sz="900" b="0">
                <a:solidFill>
                  <a:schemeClr val="bg1"/>
                </a:solidFill>
                <a:latin typeface="+mn-lt"/>
              </a:defRPr>
            </a:lvl5pPr>
            <a:lvl6pPr marL="0" indent="0">
              <a:lnSpc>
                <a:spcPct val="100000"/>
              </a:lnSpc>
              <a:spcBef>
                <a:spcPts val="0"/>
              </a:spcBef>
              <a:spcAft>
                <a:spcPts val="0"/>
              </a:spcAft>
              <a:buNone/>
              <a:defRPr sz="900" b="0">
                <a:solidFill>
                  <a:schemeClr val="bg1"/>
                </a:solidFill>
                <a:latin typeface="+mn-lt"/>
              </a:defRPr>
            </a:lvl6pPr>
            <a:lvl7pPr marL="0" indent="0">
              <a:lnSpc>
                <a:spcPct val="100000"/>
              </a:lnSpc>
              <a:spcBef>
                <a:spcPts val="0"/>
              </a:spcBef>
              <a:spcAft>
                <a:spcPts val="0"/>
              </a:spcAft>
              <a:buNone/>
              <a:defRPr sz="900" b="0">
                <a:solidFill>
                  <a:schemeClr val="bg1"/>
                </a:solidFill>
                <a:latin typeface="+mn-lt"/>
              </a:defRPr>
            </a:lvl7pPr>
            <a:lvl8pPr marL="0" indent="0">
              <a:lnSpc>
                <a:spcPct val="100000"/>
              </a:lnSpc>
              <a:spcBef>
                <a:spcPts val="0"/>
              </a:spcBef>
              <a:spcAft>
                <a:spcPts val="0"/>
              </a:spcAft>
              <a:buNone/>
              <a:defRPr sz="900" b="0">
                <a:solidFill>
                  <a:schemeClr val="bg1"/>
                </a:solidFill>
                <a:latin typeface="+mn-lt"/>
              </a:defRPr>
            </a:lvl8pPr>
            <a:lvl9pPr marL="0" indent="0">
              <a:lnSpc>
                <a:spcPct val="100000"/>
              </a:lnSpc>
              <a:spcBef>
                <a:spcPts val="0"/>
              </a:spcBef>
              <a:spcAft>
                <a:spcPts val="0"/>
              </a:spcAft>
              <a:buNone/>
              <a:defRPr sz="900" b="0">
                <a:solidFill>
                  <a:schemeClr val="bg1"/>
                </a:solidFill>
                <a:latin typeface="+mn-lt"/>
              </a:defRPr>
            </a:lvl9pPr>
          </a:lstStyle>
          <a:p>
            <a:pPr lvl="0"/>
            <a:r>
              <a:rPr lang="de-DE"/>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716756" y="1052736"/>
            <a:ext cx="11067257" cy="648072"/>
          </a:xfrm>
          <a:prstGeom prst="rect">
            <a:avLst/>
          </a:prstGeom>
        </p:spPr>
        <p:txBody>
          <a:bodyPr vert="horz" lIns="0" tIns="54000" rIns="0" bIns="0" rtlCol="0" anchor="ctr" anchorCtr="0">
            <a:noAutofit/>
          </a:bodyPr>
          <a:lstStyle>
            <a:lvl1pPr>
              <a:defRPr sz="3600">
                <a:solidFill>
                  <a:schemeClr val="accent1"/>
                </a:solidFill>
              </a:defRPr>
            </a:lvl1pPr>
          </a:lstStyle>
          <a:p>
            <a:r>
              <a:rPr lang="de-DE"/>
              <a:t>Mastertitelformat bearbeiten</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a:ln>
            <a:solidFill>
              <a:schemeClr val="bg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a:t> </a:t>
            </a:r>
          </a:p>
        </p:txBody>
      </p:sp>
      <p:sp>
        <p:nvSpPr>
          <p:cNvPr id="2" name="Datumsplatzhalter 1">
            <a:extLst>
              <a:ext uri="{FF2B5EF4-FFF2-40B4-BE49-F238E27FC236}">
                <a16:creationId xmlns:a16="http://schemas.microsoft.com/office/drawing/2014/main" id="{4A744EEF-F463-44F8-A816-A37D2031DB72}"/>
              </a:ext>
            </a:extLst>
          </p:cNvPr>
          <p:cNvSpPr>
            <a:spLocks noGrp="1"/>
          </p:cNvSpPr>
          <p:nvPr>
            <p:ph type="dt" sz="half" idx="15"/>
          </p:nvPr>
        </p:nvSpPr>
        <p:spPr>
          <a:xfrm>
            <a:off x="1055440" y="6381328"/>
            <a:ext cx="766235" cy="216024"/>
          </a:xfrm>
          <a:prstGeom prst="rect">
            <a:avLst/>
          </a:prstGeom>
        </p:spPr>
        <p:txBody>
          <a:bodyPr/>
          <a:lstStyle/>
          <a:p>
            <a:fld id="{0A5E23ED-CF76-4432-95B4-7EB95C8C4BCF}" type="datetime1">
              <a:rPr lang="de-DE" smtClean="0"/>
              <a:t>22.10.2021</a:t>
            </a:fld>
            <a:endParaRPr lang="de-DE"/>
          </a:p>
        </p:txBody>
      </p:sp>
      <p:sp>
        <p:nvSpPr>
          <p:cNvPr id="4" name="Fußzeilenplatzhalter 3">
            <a:extLst>
              <a:ext uri="{FF2B5EF4-FFF2-40B4-BE49-F238E27FC236}">
                <a16:creationId xmlns:a16="http://schemas.microsoft.com/office/drawing/2014/main" id="{9EC818A3-6682-47FA-8409-19B74F8FD26B}"/>
              </a:ext>
            </a:extLst>
          </p:cNvPr>
          <p:cNvSpPr>
            <a:spLocks noGrp="1"/>
          </p:cNvSpPr>
          <p:nvPr>
            <p:ph type="ftr" sz="quarter" idx="16"/>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dirty="0"/>
          </a:p>
        </p:txBody>
      </p:sp>
      <p:sp>
        <p:nvSpPr>
          <p:cNvPr id="6" name="Foliennummernplatzhalter 5">
            <a:extLst>
              <a:ext uri="{FF2B5EF4-FFF2-40B4-BE49-F238E27FC236}">
                <a16:creationId xmlns:a16="http://schemas.microsoft.com/office/drawing/2014/main" id="{F908EF9F-4BFD-4F0D-9417-83DF0A0F08CB}"/>
              </a:ext>
            </a:extLst>
          </p:cNvPr>
          <p:cNvSpPr>
            <a:spLocks noGrp="1"/>
          </p:cNvSpPr>
          <p:nvPr>
            <p:ph type="sldNum" sz="quarter" idx="17"/>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17189155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359150" y="2348880"/>
            <a:ext cx="8424863" cy="3672507"/>
          </a:xfrm>
        </p:spPr>
        <p:txBody>
          <a:bodyPr numCol="2" spcCol="108000"/>
          <a:lstStyle>
            <a:lvl1pPr marL="540000" indent="-540000" defTabSz="539750">
              <a:spcBef>
                <a:spcPts val="2000"/>
              </a:spcBef>
              <a:spcAft>
                <a:spcPts val="400"/>
              </a:spcAft>
              <a:buFont typeface="+mj-lt"/>
              <a:buNone/>
              <a:tabLst/>
              <a:defRPr sz="2000" b="0">
                <a:solidFill>
                  <a:schemeClr val="tx1"/>
                </a:solidFill>
                <a:latin typeface="+mj-lt"/>
              </a:defRPr>
            </a:lvl1pPr>
            <a:lvl2pPr marL="533400" indent="3175" defTabSz="533400">
              <a:spcBef>
                <a:spcPts val="0"/>
              </a:spcBef>
              <a:spcAft>
                <a:spcPts val="0"/>
              </a:spcAft>
              <a:buFont typeface="+mj-lt"/>
              <a:buNone/>
              <a:tabLst/>
              <a:defRPr sz="1400">
                <a:solidFill>
                  <a:schemeClr val="tx1"/>
                </a:solidFill>
              </a:defRPr>
            </a:lvl2pPr>
            <a:lvl3pPr marL="533400" indent="3175" defTabSz="533400">
              <a:spcBef>
                <a:spcPts val="0"/>
              </a:spcBef>
              <a:spcAft>
                <a:spcPts val="0"/>
              </a:spcAft>
              <a:buFont typeface="+mj-lt"/>
              <a:buNone/>
              <a:tabLst/>
              <a:defRPr sz="1400">
                <a:solidFill>
                  <a:schemeClr val="tx1"/>
                </a:solidFill>
              </a:defRPr>
            </a:lvl3pPr>
            <a:lvl4pPr marL="533400" indent="3175" defTabSz="533400">
              <a:spcBef>
                <a:spcPts val="0"/>
              </a:spcBef>
              <a:spcAft>
                <a:spcPts val="0"/>
              </a:spcAft>
              <a:buFont typeface="+mj-lt"/>
              <a:buNone/>
              <a:tabLst/>
              <a:defRPr sz="1400">
                <a:solidFill>
                  <a:schemeClr val="tx1"/>
                </a:solidFill>
              </a:defRPr>
            </a:lvl4pPr>
            <a:lvl5pPr marL="533400" indent="3175" defTabSz="533400">
              <a:spcBef>
                <a:spcPts val="0"/>
              </a:spcBef>
              <a:spcAft>
                <a:spcPts val="0"/>
              </a:spcAft>
              <a:buFont typeface="+mj-lt"/>
              <a:buNone/>
              <a:tabLst/>
              <a:defRPr sz="1400">
                <a:solidFill>
                  <a:schemeClr val="tx1"/>
                </a:solidFill>
              </a:defRPr>
            </a:lvl5pPr>
            <a:lvl6pPr marL="533400" indent="3175" defTabSz="533400">
              <a:spcBef>
                <a:spcPts val="0"/>
              </a:spcBef>
              <a:spcAft>
                <a:spcPts val="0"/>
              </a:spcAft>
              <a:buFont typeface="+mj-lt"/>
              <a:buNone/>
              <a:tabLst/>
              <a:defRPr sz="1400">
                <a:solidFill>
                  <a:schemeClr val="tx1"/>
                </a:solidFill>
              </a:defRPr>
            </a:lvl6pPr>
            <a:lvl7pPr marL="533400" indent="3175" defTabSz="533400">
              <a:spcBef>
                <a:spcPts val="0"/>
              </a:spcBef>
              <a:spcAft>
                <a:spcPts val="0"/>
              </a:spcAft>
              <a:buFont typeface="+mj-lt"/>
              <a:buNone/>
              <a:tabLst/>
              <a:defRPr sz="1400">
                <a:solidFill>
                  <a:schemeClr val="tx1"/>
                </a:solidFill>
              </a:defRPr>
            </a:lvl7pPr>
            <a:lvl8pPr marL="533400" indent="3175" defTabSz="533400">
              <a:spcBef>
                <a:spcPts val="0"/>
              </a:spcBef>
              <a:spcAft>
                <a:spcPts val="0"/>
              </a:spcAft>
              <a:buFont typeface="+mj-lt"/>
              <a:buNone/>
              <a:tabLst/>
              <a:defRPr sz="1400">
                <a:solidFill>
                  <a:schemeClr val="tx1"/>
                </a:solidFill>
              </a:defRPr>
            </a:lvl8pPr>
            <a:lvl9pPr marL="533400" indent="3175" defTabSz="533400">
              <a:spcBef>
                <a:spcPts val="0"/>
              </a:spcBef>
              <a:spcAft>
                <a:spcPts val="0"/>
              </a:spcAft>
              <a:buFont typeface="+mj-lt"/>
              <a:buNone/>
              <a:tabLst/>
              <a:defRPr sz="1400">
                <a:solidFill>
                  <a:schemeClr val="tx1"/>
                </a:solidFill>
              </a:defRPr>
            </a:lvl9pPr>
          </a:lstStyle>
          <a:p>
            <a:pPr lvl="0"/>
            <a:r>
              <a:rPr lang="de-DE"/>
              <a:t>Nutzen Sie die Buttons „Listenebene erhöhen/</a:t>
            </a:r>
            <a:br>
              <a:rPr lang="de-DE"/>
            </a:br>
            <a:r>
              <a:rPr lang="de-DE"/>
              <a:t>verringern“ auf dem Register Start, um zwischen den eingerichteten Textebenen zu wechseln. Text durch Klicken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0" name="Textplatzhalter 7"/>
          <p:cNvSpPr>
            <a:spLocks noGrp="1"/>
          </p:cNvSpPr>
          <p:nvPr>
            <p:ph type="body" sz="quarter" idx="13" hasCustomPrompt="1"/>
          </p:nvPr>
        </p:nvSpPr>
        <p:spPr bwMode="gray">
          <a:xfrm>
            <a:off x="407368" y="6165328"/>
            <a:ext cx="11376000" cy="216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p:nvPr>
        </p:nvSpPr>
        <p:spPr bwMode="gray">
          <a:xfrm>
            <a:off x="716400" y="1052736"/>
            <a:ext cx="11067613" cy="648072"/>
          </a:xfrm>
          <a:prstGeom prst="rect">
            <a:avLst/>
          </a:prstGeom>
        </p:spPr>
        <p:txBody>
          <a:bodyPr vert="horz" lIns="0" tIns="54000" rIns="0" bIns="0" rtlCol="0" anchor="ctr" anchorCtr="0">
            <a:noAutofit/>
          </a:bodyPr>
          <a:lstStyle>
            <a:lvl1pPr>
              <a:defRPr sz="3600">
                <a:solidFill>
                  <a:schemeClr val="accent1"/>
                </a:solidFill>
              </a:defRPr>
            </a:lvl1pPr>
          </a:lstStyle>
          <a:p>
            <a:r>
              <a:rPr lang="de-DE"/>
              <a:t>Mastertitelformat bearbeiten</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407368" y="1233338"/>
            <a:ext cx="129556" cy="324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a:solidFill>
                <a:schemeClr val="bg1"/>
              </a:solidFill>
            </a:endParaRPr>
          </a:p>
        </p:txBody>
      </p:sp>
      <p:sp>
        <p:nvSpPr>
          <p:cNvPr id="3" name="Datumsplatzhalter 2">
            <a:extLst>
              <a:ext uri="{FF2B5EF4-FFF2-40B4-BE49-F238E27FC236}">
                <a16:creationId xmlns:a16="http://schemas.microsoft.com/office/drawing/2014/main" id="{DC93E4C1-4F28-4028-BF34-1D4A318D4D4F}"/>
              </a:ext>
            </a:extLst>
          </p:cNvPr>
          <p:cNvSpPr>
            <a:spLocks noGrp="1"/>
          </p:cNvSpPr>
          <p:nvPr>
            <p:ph type="dt" sz="half" idx="15"/>
          </p:nvPr>
        </p:nvSpPr>
        <p:spPr>
          <a:xfrm>
            <a:off x="1055440" y="6381328"/>
            <a:ext cx="766235" cy="216024"/>
          </a:xfrm>
          <a:prstGeom prst="rect">
            <a:avLst/>
          </a:prstGeom>
        </p:spPr>
        <p:txBody>
          <a:bodyPr/>
          <a:lstStyle/>
          <a:p>
            <a:fld id="{612D75FA-DD5A-4029-AB56-B7DA9CAA7BE2}" type="datetime1">
              <a:rPr lang="de-DE" smtClean="0"/>
              <a:t>22.10.2021</a:t>
            </a:fld>
            <a:endParaRPr lang="de-DE"/>
          </a:p>
        </p:txBody>
      </p:sp>
      <p:sp>
        <p:nvSpPr>
          <p:cNvPr id="4" name="Fußzeilenplatzhalter 3">
            <a:extLst>
              <a:ext uri="{FF2B5EF4-FFF2-40B4-BE49-F238E27FC236}">
                <a16:creationId xmlns:a16="http://schemas.microsoft.com/office/drawing/2014/main" id="{77DAC11C-C09E-4189-ABE5-EF25FCD758A6}"/>
              </a:ext>
            </a:extLst>
          </p:cNvPr>
          <p:cNvSpPr>
            <a:spLocks noGrp="1"/>
          </p:cNvSpPr>
          <p:nvPr>
            <p:ph type="ftr" sz="quarter" idx="16"/>
          </p:nvPr>
        </p:nvSpPr>
        <p:spPr>
          <a:xfrm>
            <a:off x="1893193" y="6381328"/>
            <a:ext cx="9459391" cy="214552"/>
          </a:xfrm>
          <a:prstGeom prst="rect">
            <a:avLst/>
          </a:prstGeom>
        </p:spPr>
        <p:txBody>
          <a:bodyPr/>
          <a:lstStyle/>
          <a:p>
            <a:r>
              <a:rPr lang="ru-RU"/>
              <a:t>BI, AI &amp; Data Services //  Предварителна обработка на данни  // 23 Октомври 2021</a:t>
            </a:r>
            <a:endParaRPr lang="de-DE"/>
          </a:p>
        </p:txBody>
      </p:sp>
      <p:sp>
        <p:nvSpPr>
          <p:cNvPr id="5" name="Foliennummernplatzhalter 4">
            <a:extLst>
              <a:ext uri="{FF2B5EF4-FFF2-40B4-BE49-F238E27FC236}">
                <a16:creationId xmlns:a16="http://schemas.microsoft.com/office/drawing/2014/main" id="{79EE961F-289A-44DE-9DAD-EAD7BB4426A4}"/>
              </a:ext>
            </a:extLst>
          </p:cNvPr>
          <p:cNvSpPr>
            <a:spLocks noGrp="1"/>
          </p:cNvSpPr>
          <p:nvPr>
            <p:ph type="sldNum" sz="quarter" idx="17"/>
          </p:nvPr>
        </p:nvSpPr>
        <p:spPr/>
        <p:txBody>
          <a:bodyPr/>
          <a:lstStyle/>
          <a:p>
            <a:pPr algn="r"/>
            <a:fld id="{8CFDFCC3-8B40-4EE5-B231-005F2F1C6A68}" type="slidenum">
              <a:rPr lang="de-DE" smtClean="0"/>
              <a:pPr algn="r"/>
              <a:t>‹#›</a:t>
            </a:fld>
            <a:endParaRPr lang="de-DE"/>
          </a:p>
        </p:txBody>
      </p:sp>
    </p:spTree>
    <p:extLst>
      <p:ext uri="{BB962C8B-B14F-4D97-AF65-F5344CB8AC3E}">
        <p14:creationId xmlns:p14="http://schemas.microsoft.com/office/powerpoint/2010/main" val="1744310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12192000"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solidFill>
                <a:schemeClr val="bg1"/>
              </a:solidFill>
            </a:endParaRPr>
          </a:p>
        </p:txBody>
      </p:sp>
      <p:sp>
        <p:nvSpPr>
          <p:cNvPr id="2" name="Titel 1"/>
          <p:cNvSpPr>
            <a:spLocks noGrp="1"/>
          </p:cNvSpPr>
          <p:nvPr>
            <p:ph type="ctrTitle" hasCustomPrompt="1"/>
          </p:nvPr>
        </p:nvSpPr>
        <p:spPr bwMode="gray">
          <a:xfrm>
            <a:off x="551384" y="2996752"/>
            <a:ext cx="11232629" cy="1441374"/>
          </a:xfrm>
        </p:spPr>
        <p:txBody>
          <a:bodyPr anchor="b"/>
          <a:lstStyle>
            <a:lvl1pPr algn="l">
              <a:lnSpc>
                <a:spcPct val="90000"/>
              </a:lnSpc>
              <a:spcBef>
                <a:spcPts val="0"/>
              </a:spcBef>
              <a:defRPr sz="4800" b="1" i="0">
                <a:solidFill>
                  <a:schemeClr val="accent1"/>
                </a:solidFill>
                <a:latin typeface="+mj-lt"/>
              </a:defRPr>
            </a:lvl1pPr>
          </a:lstStyle>
          <a:p>
            <a:r>
              <a:rPr lang="de-DE"/>
              <a:t>Aktuelles Kapitel</a:t>
            </a:r>
          </a:p>
        </p:txBody>
      </p:sp>
      <p:sp>
        <p:nvSpPr>
          <p:cNvPr id="3" name="Untertitel 2"/>
          <p:cNvSpPr>
            <a:spLocks noGrp="1"/>
          </p:cNvSpPr>
          <p:nvPr>
            <p:ph type="subTitle" idx="1" hasCustomPrompt="1"/>
          </p:nvPr>
        </p:nvSpPr>
        <p:spPr bwMode="gray">
          <a:xfrm>
            <a:off x="551384" y="4580928"/>
            <a:ext cx="11232629"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de-DE"/>
              <a:t>Optionale Einführung in das Kapitel</a:t>
            </a:r>
            <a:br>
              <a:rPr lang="de-DE"/>
            </a:br>
            <a:r>
              <a:rPr lang="de-DE"/>
              <a:t>(in 1-2 Zeilen)</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551384" y="0"/>
            <a:ext cx="2390125" cy="2578922"/>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a:t>00</a:t>
            </a:r>
          </a:p>
        </p:txBody>
      </p:sp>
    </p:spTree>
    <p:extLst>
      <p:ext uri="{BB962C8B-B14F-4D97-AF65-F5344CB8AC3E}">
        <p14:creationId xmlns:p14="http://schemas.microsoft.com/office/powerpoint/2010/main" val="2406043849"/>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mit Bild">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solidFill>
                <a:schemeClr val="bg1"/>
              </a:solidFill>
            </a:endParaRPr>
          </a:p>
        </p:txBody>
      </p:sp>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6312024" y="0"/>
            <a:ext cx="5879976" cy="6858000"/>
          </a:xfrm>
          <a:solidFill>
            <a:schemeClr val="tx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2" name="Titel 1"/>
          <p:cNvSpPr>
            <a:spLocks noGrp="1"/>
          </p:cNvSpPr>
          <p:nvPr>
            <p:ph type="ctrTitle" hasCustomPrompt="1"/>
          </p:nvPr>
        </p:nvSpPr>
        <p:spPr bwMode="gray">
          <a:xfrm>
            <a:off x="551385" y="2997200"/>
            <a:ext cx="5328592" cy="1441026"/>
          </a:xfrm>
        </p:spPr>
        <p:txBody>
          <a:bodyPr anchor="b"/>
          <a:lstStyle>
            <a:lvl1pPr algn="l">
              <a:lnSpc>
                <a:spcPct val="90000"/>
              </a:lnSpc>
              <a:spcBef>
                <a:spcPts val="0"/>
              </a:spcBef>
              <a:defRPr sz="4000" b="1" i="0">
                <a:solidFill>
                  <a:schemeClr val="accent1"/>
                </a:solidFill>
                <a:latin typeface="+mj-lt"/>
              </a:defRPr>
            </a:lvl1pPr>
          </a:lstStyle>
          <a:p>
            <a:r>
              <a:rPr lang="de-DE"/>
              <a:t>Aktuelles Kapitel</a:t>
            </a:r>
          </a:p>
        </p:txBody>
      </p:sp>
      <p:sp>
        <p:nvSpPr>
          <p:cNvPr id="3" name="Untertitel 2"/>
          <p:cNvSpPr>
            <a:spLocks noGrp="1"/>
          </p:cNvSpPr>
          <p:nvPr>
            <p:ph type="subTitle" idx="1" hasCustomPrompt="1"/>
          </p:nvPr>
        </p:nvSpPr>
        <p:spPr bwMode="gray">
          <a:xfrm>
            <a:off x="551385" y="4581028"/>
            <a:ext cx="5328592"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de-DE"/>
              <a:t>Optionale Einführung in das Kapitel</a:t>
            </a:r>
            <a:br>
              <a:rPr lang="de-DE"/>
            </a:br>
            <a:r>
              <a:rPr lang="de-DE"/>
              <a:t>(in 1-2 Zeilen)</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1887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1887"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a:t>00</a:t>
            </a:r>
          </a:p>
        </p:txBody>
      </p:sp>
    </p:spTree>
    <p:extLst>
      <p:ext uri="{BB962C8B-B14F-4D97-AF65-F5344CB8AC3E}">
        <p14:creationId xmlns:p14="http://schemas.microsoft.com/office/powerpoint/2010/main" val="4204332588"/>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trenner mit Bild (dunkel)">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1" y="0"/>
            <a:ext cx="12192000" cy="6858000"/>
          </a:xfrm>
          <a:solidFill>
            <a:schemeClr val="tx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2" name="Titel 1"/>
          <p:cNvSpPr>
            <a:spLocks noGrp="1"/>
          </p:cNvSpPr>
          <p:nvPr>
            <p:ph type="ctrTitle" hasCustomPrompt="1"/>
          </p:nvPr>
        </p:nvSpPr>
        <p:spPr bwMode="gray">
          <a:xfrm>
            <a:off x="551384" y="2997200"/>
            <a:ext cx="5472113" cy="1441026"/>
          </a:xfrm>
        </p:spPr>
        <p:txBody>
          <a:bodyPr anchor="b"/>
          <a:lstStyle>
            <a:lvl1pPr algn="l">
              <a:lnSpc>
                <a:spcPct val="90000"/>
              </a:lnSpc>
              <a:spcBef>
                <a:spcPts val="0"/>
              </a:spcBef>
              <a:defRPr sz="4000" b="1" i="0">
                <a:solidFill>
                  <a:schemeClr val="bg1"/>
                </a:solidFill>
                <a:latin typeface="+mj-lt"/>
              </a:defRPr>
            </a:lvl1pPr>
          </a:lstStyle>
          <a:p>
            <a:r>
              <a:rPr lang="de-DE"/>
              <a:t>Aktuelles Kapitel</a:t>
            </a:r>
          </a:p>
        </p:txBody>
      </p:sp>
      <p:sp>
        <p:nvSpPr>
          <p:cNvPr id="3" name="Untertitel 2"/>
          <p:cNvSpPr>
            <a:spLocks noGrp="1"/>
          </p:cNvSpPr>
          <p:nvPr>
            <p:ph type="subTitle" idx="1" hasCustomPrompt="1"/>
          </p:nvPr>
        </p:nvSpPr>
        <p:spPr bwMode="gray">
          <a:xfrm>
            <a:off x="554378" y="4581028"/>
            <a:ext cx="5468598"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9pPr>
          </a:lstStyle>
          <a:p>
            <a:r>
              <a:rPr lang="de-DE"/>
              <a:t>Optionale Einführung in das Kapitel </a:t>
            </a:r>
            <a:br>
              <a:rPr lang="de-DE"/>
            </a:br>
            <a:r>
              <a:rPr lang="de-DE"/>
              <a:t>(in 1-2 Zeilen)</a:t>
            </a:r>
          </a:p>
        </p:txBody>
      </p:sp>
      <p:sp>
        <p:nvSpPr>
          <p:cNvPr id="8" name="Textplatzhalter 7">
            <a:extLst>
              <a:ext uri="{FF2B5EF4-FFF2-40B4-BE49-F238E27FC236}">
                <a16:creationId xmlns:a16="http://schemas.microsoft.com/office/drawing/2014/main" id="{6C7DFF6D-4724-4D30-9625-E3982F168F29}"/>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5062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5062"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a:t>00</a:t>
            </a:r>
          </a:p>
        </p:txBody>
      </p:sp>
    </p:spTree>
    <p:extLst>
      <p:ext uri="{BB962C8B-B14F-4D97-AF65-F5344CB8AC3E}">
        <p14:creationId xmlns:p14="http://schemas.microsoft.com/office/powerpoint/2010/main" val="3918807968"/>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mit Bild (hell)">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1" y="0"/>
            <a:ext cx="12191999" cy="6858000"/>
          </a:xfrm>
          <a:solidFill>
            <a:schemeClr val="bg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a:t> </a:t>
            </a:r>
          </a:p>
        </p:txBody>
      </p:sp>
      <p:sp>
        <p:nvSpPr>
          <p:cNvPr id="2" name="Titel 1"/>
          <p:cNvSpPr>
            <a:spLocks noGrp="1"/>
          </p:cNvSpPr>
          <p:nvPr>
            <p:ph type="ctrTitle" hasCustomPrompt="1"/>
          </p:nvPr>
        </p:nvSpPr>
        <p:spPr bwMode="gray">
          <a:xfrm>
            <a:off x="551384" y="2997200"/>
            <a:ext cx="5472113" cy="1441026"/>
          </a:xfrm>
        </p:spPr>
        <p:txBody>
          <a:bodyPr anchor="b"/>
          <a:lstStyle>
            <a:lvl1pPr algn="l">
              <a:lnSpc>
                <a:spcPct val="90000"/>
              </a:lnSpc>
              <a:spcBef>
                <a:spcPts val="0"/>
              </a:spcBef>
              <a:defRPr sz="4000" b="1" i="0">
                <a:solidFill>
                  <a:schemeClr val="accent1"/>
                </a:solidFill>
                <a:latin typeface="+mj-lt"/>
              </a:defRPr>
            </a:lvl1pPr>
          </a:lstStyle>
          <a:p>
            <a:r>
              <a:rPr lang="de-DE"/>
              <a:t>Aktuelles Kapitel</a:t>
            </a:r>
          </a:p>
        </p:txBody>
      </p:sp>
      <p:sp>
        <p:nvSpPr>
          <p:cNvPr id="3" name="Untertitel 2"/>
          <p:cNvSpPr>
            <a:spLocks noGrp="1"/>
          </p:cNvSpPr>
          <p:nvPr>
            <p:ph type="subTitle" idx="1" hasCustomPrompt="1"/>
          </p:nvPr>
        </p:nvSpPr>
        <p:spPr bwMode="gray">
          <a:xfrm>
            <a:off x="554899" y="4581028"/>
            <a:ext cx="5468598"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de-DE"/>
              <a:t>Optionale Einführung in das Kapitel </a:t>
            </a:r>
            <a:br>
              <a:rPr lang="de-DE"/>
            </a:br>
            <a:r>
              <a:rPr lang="de-DE"/>
              <a:t>(in 1-2 Zeilen)</a:t>
            </a:r>
          </a:p>
        </p:txBody>
      </p:sp>
      <p:sp>
        <p:nvSpPr>
          <p:cNvPr id="8" name="Textplatzhalter 7">
            <a:extLst>
              <a:ext uri="{FF2B5EF4-FFF2-40B4-BE49-F238E27FC236}">
                <a16:creationId xmlns:a16="http://schemas.microsoft.com/office/drawing/2014/main" id="{6C7DFF6D-4724-4D30-9625-E3982F168F29}"/>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5062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5062"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a:t>00</a:t>
            </a:r>
          </a:p>
        </p:txBody>
      </p:sp>
    </p:spTree>
    <p:extLst>
      <p:ext uri="{BB962C8B-B14F-4D97-AF65-F5344CB8AC3E}">
        <p14:creationId xmlns:p14="http://schemas.microsoft.com/office/powerpoint/2010/main" val="2846325053"/>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vmlDrawing" Target="../drawings/vmlDrawing1.v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Pr>
        <a:solidFill>
          <a:schemeClr val="bg1"/>
        </a:solidFill>
        <a:effectLst/>
      </p:bgPr>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6A8C11E-A4FB-46CD-B4A5-E93B19F62727}"/>
              </a:ext>
            </a:extLst>
          </p:cNvPr>
          <p:cNvGraphicFramePr>
            <a:graphicFrameLocks noChangeAspect="1"/>
          </p:cNvGraphicFramePr>
          <p:nvPr userDrawn="1">
            <p:custDataLst>
              <p:tags r:id="rId31"/>
            </p:custDataLst>
            <p:extLst>
              <p:ext uri="{D42A27DB-BD31-4B8C-83A1-F6EECF244321}">
                <p14:modId xmlns:p14="http://schemas.microsoft.com/office/powerpoint/2010/main" val="2768653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5" name="think-cell Folie" r:id="rId32" imgW="415" imgH="416" progId="TCLayout.ActiveDocument.1">
                  <p:embed/>
                </p:oleObj>
              </mc:Choice>
              <mc:Fallback>
                <p:oleObj name="think-cell Folie" r:id="rId32" imgW="415" imgH="416" progId="TCLayout.ActiveDocument.1">
                  <p:embed/>
                  <p:pic>
                    <p:nvPicPr>
                      <p:cNvPr id="9" name="Objekt 8" hidden="1">
                        <a:extLst>
                          <a:ext uri="{FF2B5EF4-FFF2-40B4-BE49-F238E27FC236}">
                            <a16:creationId xmlns:a16="http://schemas.microsoft.com/office/drawing/2014/main" id="{66A8C11E-A4FB-46CD-B4A5-E93B19F62727}"/>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2" name="Titelplatzhalter 1"/>
          <p:cNvSpPr>
            <a:spLocks noGrp="1"/>
          </p:cNvSpPr>
          <p:nvPr>
            <p:ph type="title"/>
          </p:nvPr>
        </p:nvSpPr>
        <p:spPr bwMode="gray">
          <a:xfrm>
            <a:off x="407368" y="332656"/>
            <a:ext cx="11376000" cy="455976"/>
          </a:xfrm>
          <a:prstGeom prst="rect">
            <a:avLst/>
          </a:prstGeom>
        </p:spPr>
        <p:txBody>
          <a:bodyPr vert="horz" lIns="0" tIns="0" rIns="0" bIns="0" rtlCol="0" anchor="t" anchorCtr="0">
            <a:noAutofit/>
          </a:bodyPr>
          <a:lstStyle/>
          <a:p>
            <a:endParaRPr lang="de-DE"/>
          </a:p>
        </p:txBody>
      </p:sp>
      <p:sp>
        <p:nvSpPr>
          <p:cNvPr id="3" name="Textplatzhalter 2"/>
          <p:cNvSpPr>
            <a:spLocks noGrp="1"/>
          </p:cNvSpPr>
          <p:nvPr>
            <p:ph type="body" idx="1"/>
          </p:nvPr>
        </p:nvSpPr>
        <p:spPr bwMode="gray">
          <a:xfrm>
            <a:off x="407988" y="1557338"/>
            <a:ext cx="11376025" cy="4464049"/>
          </a:xfrm>
          <a:prstGeom prst="rect">
            <a:avLst/>
          </a:prstGeom>
        </p:spPr>
        <p:txBody>
          <a:bodyPr vert="horz" lIns="0" tIns="0" rIns="0" bIns="0" rtlCol="0">
            <a:noAutofit/>
          </a:bodyPr>
          <a:lstStyle/>
          <a:p>
            <a:pPr lvl="0"/>
            <a:r>
              <a:rPr lang="de-DE" dirty="0"/>
              <a:t>Text durch Klicken bearbeiten. Nutzen Sie die Buttons „Listenebene erhöhen/verringern“ auf dem Register Start, um zwischen den eingerichteten Textebenen zu wechseln.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Fußzeilenplatzhalter 6">
            <a:extLst>
              <a:ext uri="{FF2B5EF4-FFF2-40B4-BE49-F238E27FC236}">
                <a16:creationId xmlns:a16="http://schemas.microsoft.com/office/drawing/2014/main" id="{10422BFB-FDCF-40DF-8706-BE2DD1303AAC}"/>
              </a:ext>
            </a:extLst>
          </p:cNvPr>
          <p:cNvSpPr>
            <a:spLocks noGrp="1"/>
          </p:cNvSpPr>
          <p:nvPr>
            <p:ph type="ftr" sz="quarter" idx="3"/>
          </p:nvPr>
        </p:nvSpPr>
        <p:spPr bwMode="gray">
          <a:xfrm>
            <a:off x="1893193" y="6381328"/>
            <a:ext cx="9459391" cy="214552"/>
          </a:xfrm>
          <a:prstGeom prst="rect">
            <a:avLst/>
          </a:prstGeom>
        </p:spPr>
        <p:txBody>
          <a:bodyPr vert="horz" lIns="0" tIns="36000" rIns="0" bIns="0" rtlCol="0" anchor="t"/>
          <a:lstStyle>
            <a:lvl1pPr algn="l">
              <a:defRPr sz="900">
                <a:solidFill>
                  <a:schemeClr val="tx1"/>
                </a:solidFill>
              </a:defRPr>
            </a:lvl1pPr>
          </a:lstStyle>
          <a:p>
            <a:r>
              <a:rPr lang="ru-RU"/>
              <a:t>BI, AI &amp; Data Services //  Предварителна обработка на данни  // 23 Октомври 2021</a:t>
            </a:r>
            <a:endParaRPr lang="de-DE" dirty="0"/>
          </a:p>
        </p:txBody>
      </p:sp>
      <p:sp>
        <p:nvSpPr>
          <p:cNvPr id="8" name="Foliennummernplatzhalter 7">
            <a:extLst>
              <a:ext uri="{FF2B5EF4-FFF2-40B4-BE49-F238E27FC236}">
                <a16:creationId xmlns:a16="http://schemas.microsoft.com/office/drawing/2014/main" id="{55CFDEC0-FDC8-4458-9278-C1E1E7F8985F}"/>
              </a:ext>
            </a:extLst>
          </p:cNvPr>
          <p:cNvSpPr>
            <a:spLocks noGrp="1"/>
          </p:cNvSpPr>
          <p:nvPr>
            <p:ph type="sldNum" sz="quarter" idx="4"/>
          </p:nvPr>
        </p:nvSpPr>
        <p:spPr bwMode="gray">
          <a:xfrm>
            <a:off x="11424013" y="6381328"/>
            <a:ext cx="360000" cy="216000"/>
          </a:xfrm>
          <a:prstGeom prst="rect">
            <a:avLst/>
          </a:prstGeom>
        </p:spPr>
        <p:txBody>
          <a:bodyPr vert="horz" lIns="0" tIns="36000" rIns="0" bIns="0" rtlCol="0" anchor="t"/>
          <a:lstStyle>
            <a:lvl1pPr algn="r">
              <a:defRPr sz="900">
                <a:solidFill>
                  <a:schemeClr val="tx1"/>
                </a:solidFill>
              </a:defRPr>
            </a:lvl1pPr>
          </a:lstStyle>
          <a:p>
            <a:pPr algn="r"/>
            <a:fld id="{8CFDFCC3-8B40-4EE5-B231-005F2F1C6A68}" type="slidenum">
              <a:rPr lang="de-DE" smtClean="0"/>
              <a:pPr algn="r"/>
              <a:t>‹#›</a:t>
            </a:fld>
            <a:endParaRPr lang="de-DE"/>
          </a:p>
        </p:txBody>
      </p:sp>
      <p:cxnSp>
        <p:nvCxnSpPr>
          <p:cNvPr id="21" name="Gerader Verbinder 20">
            <a:extLst>
              <a:ext uri="{FF2B5EF4-FFF2-40B4-BE49-F238E27FC236}">
                <a16:creationId xmlns:a16="http://schemas.microsoft.com/office/drawing/2014/main" id="{028BC2D0-DB4B-493D-B494-1587AF911805}"/>
              </a:ext>
            </a:extLst>
          </p:cNvPr>
          <p:cNvCxnSpPr>
            <a:cxnSpLocks/>
          </p:cNvCxnSpPr>
          <p:nvPr userDrawn="1"/>
        </p:nvCxnSpPr>
        <p:spPr bwMode="gray">
          <a:xfrm>
            <a:off x="40736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3DDC106-3D96-492C-934E-5E56B69FA20C}"/>
              </a:ext>
            </a:extLst>
          </p:cNvPr>
          <p:cNvCxnSpPr>
            <a:cxnSpLocks/>
          </p:cNvCxnSpPr>
          <p:nvPr userDrawn="1"/>
        </p:nvCxnSpPr>
        <p:spPr bwMode="gray">
          <a:xfrm>
            <a:off x="3935760"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DC58F67-1BD0-4280-B265-2A51CDE1985C}"/>
              </a:ext>
            </a:extLst>
          </p:cNvPr>
          <p:cNvCxnSpPr>
            <a:cxnSpLocks/>
          </p:cNvCxnSpPr>
          <p:nvPr userDrawn="1"/>
        </p:nvCxnSpPr>
        <p:spPr bwMode="gray">
          <a:xfrm>
            <a:off x="436780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BAAC8661-90CE-4537-9100-7C5F573F93C8}"/>
              </a:ext>
            </a:extLst>
          </p:cNvPr>
          <p:cNvCxnSpPr>
            <a:cxnSpLocks/>
          </p:cNvCxnSpPr>
          <p:nvPr userDrawn="1"/>
        </p:nvCxnSpPr>
        <p:spPr bwMode="gray">
          <a:xfrm>
            <a:off x="5879976"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3E55292-57DB-4CA8-9AC5-D138423FE4B8}"/>
              </a:ext>
            </a:extLst>
          </p:cNvPr>
          <p:cNvCxnSpPr>
            <a:cxnSpLocks/>
          </p:cNvCxnSpPr>
          <p:nvPr userDrawn="1"/>
        </p:nvCxnSpPr>
        <p:spPr bwMode="gray">
          <a:xfrm>
            <a:off x="6312024"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37C332C-740E-4084-B28E-2D7E1E136C09}"/>
              </a:ext>
            </a:extLst>
          </p:cNvPr>
          <p:cNvCxnSpPr>
            <a:cxnSpLocks/>
          </p:cNvCxnSpPr>
          <p:nvPr userDrawn="1"/>
        </p:nvCxnSpPr>
        <p:spPr bwMode="gray">
          <a:xfrm>
            <a:off x="782419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90FB4CB5-57B5-4C7A-9E6C-F430DE61AC00}"/>
              </a:ext>
            </a:extLst>
          </p:cNvPr>
          <p:cNvCxnSpPr>
            <a:cxnSpLocks/>
          </p:cNvCxnSpPr>
          <p:nvPr userDrawn="1"/>
        </p:nvCxnSpPr>
        <p:spPr bwMode="gray">
          <a:xfrm>
            <a:off x="8256240"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6CF3DE2-72C5-4897-919E-99D960EC288F}"/>
              </a:ext>
            </a:extLst>
          </p:cNvPr>
          <p:cNvCxnSpPr>
            <a:cxnSpLocks/>
          </p:cNvCxnSpPr>
          <p:nvPr userDrawn="1"/>
        </p:nvCxnSpPr>
        <p:spPr bwMode="gray">
          <a:xfrm>
            <a:off x="1178463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64477D50-C5EC-4F03-922D-8F22D43773E2}"/>
              </a:ext>
            </a:extLst>
          </p:cNvPr>
          <p:cNvSpPr/>
          <p:nvPr userDrawn="1"/>
        </p:nvSpPr>
        <p:spPr bwMode="gray">
          <a:xfrm>
            <a:off x="407987" y="6381328"/>
            <a:ext cx="1032334" cy="1748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0" rtlCol="0" anchor="t">
            <a:spAutoFit/>
          </a:bodyPr>
          <a:lstStyle/>
          <a:p>
            <a:pPr algn="l"/>
            <a:r>
              <a:rPr lang="en-US" sz="900" noProof="0" dirty="0">
                <a:solidFill>
                  <a:schemeClr val="tx1"/>
                </a:solidFill>
              </a:rPr>
              <a:t>Schwarz IT Bulgaria</a:t>
            </a:r>
          </a:p>
        </p:txBody>
      </p:sp>
      <p:cxnSp>
        <p:nvCxnSpPr>
          <p:cNvPr id="35" name="Gerader Verbinder 34">
            <a:extLst>
              <a:ext uri="{FF2B5EF4-FFF2-40B4-BE49-F238E27FC236}">
                <a16:creationId xmlns:a16="http://schemas.microsoft.com/office/drawing/2014/main" id="{96757901-4597-4461-A99C-BFB6F2F4A700}"/>
              </a:ext>
            </a:extLst>
          </p:cNvPr>
          <p:cNvCxnSpPr>
            <a:cxnSpLocks/>
          </p:cNvCxnSpPr>
          <p:nvPr userDrawn="1"/>
        </p:nvCxnSpPr>
        <p:spPr bwMode="gray">
          <a:xfrm rot="5400000">
            <a:off x="-132688" y="1520792"/>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FAD82119-9505-4BEC-8FBB-B5AE14FCE978}"/>
              </a:ext>
            </a:extLst>
          </p:cNvPr>
          <p:cNvCxnSpPr>
            <a:cxnSpLocks/>
          </p:cNvCxnSpPr>
          <p:nvPr userDrawn="1"/>
        </p:nvCxnSpPr>
        <p:spPr bwMode="gray">
          <a:xfrm rot="5400000">
            <a:off x="-132688" y="5985288"/>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4524A53-2233-4808-B2A7-61F3FD2AB842}"/>
              </a:ext>
            </a:extLst>
          </p:cNvPr>
          <p:cNvCxnSpPr>
            <a:cxnSpLocks/>
          </p:cNvCxnSpPr>
          <p:nvPr userDrawn="1"/>
        </p:nvCxnSpPr>
        <p:spPr bwMode="gray">
          <a:xfrm>
            <a:off x="292764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60C3BCFD-2B75-4729-ACE4-0FD1D0B73D17}"/>
              </a:ext>
            </a:extLst>
          </p:cNvPr>
          <p:cNvCxnSpPr>
            <a:cxnSpLocks/>
          </p:cNvCxnSpPr>
          <p:nvPr userDrawn="1"/>
        </p:nvCxnSpPr>
        <p:spPr bwMode="gray">
          <a:xfrm>
            <a:off x="3359696"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E67127EA-D96D-4F54-86CC-ADDFE9AB70CD}"/>
              </a:ext>
            </a:extLst>
          </p:cNvPr>
          <p:cNvCxnSpPr>
            <a:cxnSpLocks/>
          </p:cNvCxnSpPr>
          <p:nvPr userDrawn="1"/>
        </p:nvCxnSpPr>
        <p:spPr bwMode="gray">
          <a:xfrm>
            <a:off x="8832304"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FBA3C99-BDBA-4C27-8135-CD581ED47E38}"/>
              </a:ext>
            </a:extLst>
          </p:cNvPr>
          <p:cNvCxnSpPr>
            <a:cxnSpLocks/>
          </p:cNvCxnSpPr>
          <p:nvPr userDrawn="1"/>
        </p:nvCxnSpPr>
        <p:spPr bwMode="gray">
          <a:xfrm>
            <a:off x="926435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61064"/>
      </p:ext>
    </p:extLst>
  </p:cSld>
  <p:clrMap bg1="lt1" tx1="dk1" bg2="lt2" tx2="dk2" accent1="accent1" accent2="accent2" accent3="accent3" accent4="accent4" accent5="accent5" accent6="accent6" hlink="hlink" folHlink="folHlink"/>
  <p:sldLayoutIdLst>
    <p:sldLayoutId id="2147483664" r:id="rId1"/>
    <p:sldLayoutId id="2147483702" r:id="rId2"/>
    <p:sldLayoutId id="2147483686" r:id="rId3"/>
    <p:sldLayoutId id="2147483707" r:id="rId4"/>
    <p:sldLayoutId id="2147483683" r:id="rId5"/>
    <p:sldLayoutId id="2147483671" r:id="rId6"/>
    <p:sldLayoutId id="2147483698" r:id="rId7"/>
    <p:sldLayoutId id="2147483672" r:id="rId8"/>
    <p:sldLayoutId id="2147483699" r:id="rId9"/>
    <p:sldLayoutId id="2147483703" r:id="rId10"/>
    <p:sldLayoutId id="2147483701" r:id="rId11"/>
    <p:sldLayoutId id="2147483706" r:id="rId12"/>
    <p:sldLayoutId id="2147483673" r:id="rId13"/>
    <p:sldLayoutId id="2147483674" r:id="rId14"/>
    <p:sldLayoutId id="2147483704" r:id="rId15"/>
    <p:sldLayoutId id="2147483675" r:id="rId16"/>
    <p:sldLayoutId id="2147483676" r:id="rId17"/>
    <p:sldLayoutId id="2147483678" r:id="rId18"/>
    <p:sldLayoutId id="2147483679" r:id="rId19"/>
    <p:sldLayoutId id="2147483682" r:id="rId20"/>
    <p:sldLayoutId id="2147483680" r:id="rId21"/>
    <p:sldLayoutId id="2147483681" r:id="rId22"/>
    <p:sldLayoutId id="2147483685" r:id="rId23"/>
    <p:sldLayoutId id="2147483697" r:id="rId24"/>
    <p:sldLayoutId id="2147483708" r:id="rId25"/>
    <p:sldLayoutId id="2147483705" r:id="rId26"/>
    <p:sldLayoutId id="2147483710" r:id="rId27"/>
    <p:sldLayoutId id="2147483711" r:id="rId28"/>
  </p:sldLayoutIdLst>
  <p:hf hdr="0" dt="0"/>
  <p:txStyles>
    <p:title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p:titleStyle>
    <p:body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p:bodyStyle>
    <p:otherStyle>
      <a:defPPr>
        <a:defRPr lang="de-DE"/>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12" pos="7423" userDrawn="1">
          <p15:clr>
            <a:srgbClr val="F26B43"/>
          </p15:clr>
        </p15:guide>
        <p15:guide id="13" orient="horz" pos="981" userDrawn="1">
          <p15:clr>
            <a:srgbClr val="F26B43"/>
          </p15:clr>
        </p15:guide>
        <p15:guide id="14" orient="horz" pos="3793" userDrawn="1">
          <p15:clr>
            <a:srgbClr val="F26B43"/>
          </p15:clr>
        </p15:guide>
        <p15:guide id="15" orient="horz" pos="2160" userDrawn="1">
          <p15:clr>
            <a:srgbClr val="9FCC3B"/>
          </p15:clr>
        </p15:guide>
        <p15:guide id="16" pos="3840" userDrawn="1">
          <p15:clr>
            <a:srgbClr val="9FCC3B"/>
          </p15:clr>
        </p15:guide>
        <p15:guide id="17" pos="1844" userDrawn="1">
          <p15:clr>
            <a:srgbClr val="5ACBF0"/>
          </p15:clr>
        </p15:guide>
        <p15:guide id="18" pos="2116" userDrawn="1">
          <p15:clr>
            <a:srgbClr val="5ACBF0"/>
          </p15:clr>
        </p15:guide>
        <p15:guide id="19" pos="2479" userDrawn="1">
          <p15:clr>
            <a:srgbClr val="5ACBF0"/>
          </p15:clr>
        </p15:guide>
        <p15:guide id="20" pos="2751" userDrawn="1">
          <p15:clr>
            <a:srgbClr val="5ACBF0"/>
          </p15:clr>
        </p15:guide>
        <p15:guide id="21" pos="3704" userDrawn="1">
          <p15:clr>
            <a:srgbClr val="5ACBF0"/>
          </p15:clr>
        </p15:guide>
        <p15:guide id="22" pos="3976" userDrawn="1">
          <p15:clr>
            <a:srgbClr val="5ACBF0"/>
          </p15:clr>
        </p15:guide>
        <p15:guide id="23" pos="4929" userDrawn="1">
          <p15:clr>
            <a:srgbClr val="5ACBF0"/>
          </p15:clr>
        </p15:guide>
        <p15:guide id="24" pos="5201" userDrawn="1">
          <p15:clr>
            <a:srgbClr val="5ACBF0"/>
          </p15:clr>
        </p15:guide>
        <p15:guide id="25" pos="5564" userDrawn="1">
          <p15:clr>
            <a:srgbClr val="5ACBF0"/>
          </p15:clr>
        </p15:guide>
        <p15:guide id="26" pos="583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pandas.pydata.org/" TargetMode="External"/><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hyperlink" Target="https://spark.apache.org/" TargetMode="External"/><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hyperlink" Target="https://cacm.acm.org/magazines/2016/11/209116-apache-spark/fulltext" TargetMode="External"/><Relationship Id="rId4" Type="http://schemas.openxmlformats.org/officeDocument/2006/relationships/image" Target="../media/image30.png"/><Relationship Id="rId9" Type="http://schemas.openxmlformats.org/officeDocument/2006/relationships/image" Target="../media/image34.jpeg"/></Relationships>
</file>

<file path=ppt/slides/_rels/slide13.xml.rels><?xml version="1.0" encoding="UTF-8" standalone="yes"?>
<Relationships xmlns="http://schemas.openxmlformats.org/package/2006/relationships"><Relationship Id="rId8" Type="http://schemas.openxmlformats.org/officeDocument/2006/relationships/hyperlink" Target="https://community.cloud.databricks.com/login.html" TargetMode="External"/><Relationship Id="rId3" Type="http://schemas.openxmlformats.org/officeDocument/2006/relationships/hyperlink" Target="https://databricks.com/" TargetMode="External"/><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s://koalas.readthedocs.io/en/latest/" TargetMode="External"/><Relationship Id="rId11" Type="http://schemas.openxmlformats.org/officeDocument/2006/relationships/image" Target="../media/image38.png"/><Relationship Id="rId5" Type="http://schemas.openxmlformats.org/officeDocument/2006/relationships/hyperlink" Target="https://mlflow.org/" TargetMode="External"/><Relationship Id="rId10" Type="http://schemas.openxmlformats.org/officeDocument/2006/relationships/image" Target="../media/image37.png"/><Relationship Id="rId4" Type="http://schemas.openxmlformats.org/officeDocument/2006/relationships/hyperlink" Target="https://delta.io/" TargetMode="External"/><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colab.research.google.com/" TargetMode="External"/><Relationship Id="rId7" Type="http://schemas.openxmlformats.org/officeDocument/2006/relationships/hyperlink" Target="https://github.com/"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hyperlink" Target="https://drive.google.com/" TargetMode="External"/><Relationship Id="rId5" Type="http://schemas.openxmlformats.org/officeDocument/2006/relationships/hyperlink" Target="https://jupyter.org/" TargetMode="External"/><Relationship Id="rId4" Type="http://schemas.openxmlformats.org/officeDocument/2006/relationships/hyperlink" Target="https://support.google.com/drive/answer/2494822?co=GENIE.Platform%3DDesktop&amp;hl=en" TargetMode="External"/><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43.tiff"/><Relationship Id="rId5" Type="http://schemas.openxmlformats.org/officeDocument/2006/relationships/image" Target="../media/image42.png"/><Relationship Id="rId4" Type="http://schemas.openxmlformats.org/officeDocument/2006/relationships/hyperlink" Target="https://www.kaggle.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9.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sv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3.png"/><Relationship Id="rId11" Type="http://schemas.microsoft.com/office/2007/relationships/hdphoto" Target="../media/hdphoto1.wdp"/><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14C65-9BD0-F049-A07C-064D09AF9CF0}"/>
              </a:ext>
            </a:extLst>
          </p:cNvPr>
          <p:cNvSpPr>
            <a:spLocks noGrp="1"/>
          </p:cNvSpPr>
          <p:nvPr>
            <p:ph type="ctrTitle"/>
          </p:nvPr>
        </p:nvSpPr>
        <p:spPr/>
        <p:txBody>
          <a:bodyPr/>
          <a:lstStyle/>
          <a:p>
            <a:r>
              <a:rPr lang="bg-BG" dirty="0"/>
              <a:t>Предварителна обработка на данни</a:t>
            </a:r>
            <a:endParaRPr lang="en-BG" dirty="0"/>
          </a:p>
        </p:txBody>
      </p:sp>
      <p:sp>
        <p:nvSpPr>
          <p:cNvPr id="3" name="Subtitle 2">
            <a:extLst>
              <a:ext uri="{FF2B5EF4-FFF2-40B4-BE49-F238E27FC236}">
                <a16:creationId xmlns:a16="http://schemas.microsoft.com/office/drawing/2014/main" id="{83C25EE9-D2C2-C044-AF42-484C7C8B1F85}"/>
              </a:ext>
            </a:extLst>
          </p:cNvPr>
          <p:cNvSpPr>
            <a:spLocks noGrp="1"/>
          </p:cNvSpPr>
          <p:nvPr>
            <p:ph type="subTitle" idx="1"/>
          </p:nvPr>
        </p:nvSpPr>
        <p:spPr/>
        <p:txBody>
          <a:bodyPr/>
          <a:lstStyle/>
          <a:p>
            <a:r>
              <a:rPr lang="bg-BG" dirty="0"/>
              <a:t>Почистване, опознаване и обяснителни характеристики</a:t>
            </a:r>
            <a:endParaRPr lang="en-US" dirty="0"/>
          </a:p>
          <a:p>
            <a:endParaRPr lang="en-BG" dirty="0"/>
          </a:p>
        </p:txBody>
      </p:sp>
      <p:sp>
        <p:nvSpPr>
          <p:cNvPr id="4" name="Text Placeholder 3">
            <a:extLst>
              <a:ext uri="{FF2B5EF4-FFF2-40B4-BE49-F238E27FC236}">
                <a16:creationId xmlns:a16="http://schemas.microsoft.com/office/drawing/2014/main" id="{D5963329-17A0-FB4F-BA64-66B77C0EAE89}"/>
              </a:ext>
            </a:extLst>
          </p:cNvPr>
          <p:cNvSpPr>
            <a:spLocks noGrp="1"/>
          </p:cNvSpPr>
          <p:nvPr>
            <p:ph type="body" sz="quarter" idx="10"/>
          </p:nvPr>
        </p:nvSpPr>
        <p:spPr/>
        <p:txBody>
          <a:bodyPr/>
          <a:lstStyle/>
          <a:p>
            <a:r>
              <a:rPr lang="bg-BG" dirty="0"/>
              <a:t>23 Октомври 2021</a:t>
            </a:r>
            <a:endParaRPr lang="en-US" dirty="0"/>
          </a:p>
        </p:txBody>
      </p:sp>
      <p:pic>
        <p:nvPicPr>
          <p:cNvPr id="7" name="Picture Placeholder 6">
            <a:extLst>
              <a:ext uri="{FF2B5EF4-FFF2-40B4-BE49-F238E27FC236}">
                <a16:creationId xmlns:a16="http://schemas.microsoft.com/office/drawing/2014/main" id="{C49E6084-6FA2-494A-9AC8-8B5548313D3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7071" r="37071"/>
          <a:stretch>
            <a:fillRect/>
          </a:stretch>
        </p:blipFill>
        <p:spPr/>
      </p:pic>
    </p:spTree>
    <p:extLst>
      <p:ext uri="{BB962C8B-B14F-4D97-AF65-F5344CB8AC3E}">
        <p14:creationId xmlns:p14="http://schemas.microsoft.com/office/powerpoint/2010/main" val="428078956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56D44-4BE2-47C1-A5B3-D551DEA08ABE}"/>
              </a:ext>
            </a:extLst>
          </p:cNvPr>
          <p:cNvSpPr>
            <a:spLocks noGrp="1"/>
          </p:cNvSpPr>
          <p:nvPr>
            <p:ph type="ctrTitle"/>
          </p:nvPr>
        </p:nvSpPr>
        <p:spPr/>
        <p:txBody>
          <a:bodyPr/>
          <a:lstStyle/>
          <a:p>
            <a:r>
              <a:rPr lang="bg-BG" dirty="0"/>
              <a:t>Инструменти за обработка на данни</a:t>
            </a:r>
            <a:endParaRPr lang="en-US" dirty="0"/>
          </a:p>
        </p:txBody>
      </p:sp>
      <p:sp>
        <p:nvSpPr>
          <p:cNvPr id="8" name="Subtitle 7">
            <a:extLst>
              <a:ext uri="{FF2B5EF4-FFF2-40B4-BE49-F238E27FC236}">
                <a16:creationId xmlns:a16="http://schemas.microsoft.com/office/drawing/2014/main" id="{5B35EDE9-28D4-40C0-B1BE-70CD6941F5EC}"/>
              </a:ext>
            </a:extLst>
          </p:cNvPr>
          <p:cNvSpPr>
            <a:spLocks noGrp="1"/>
          </p:cNvSpPr>
          <p:nvPr>
            <p:ph type="subTitle" idx="1"/>
          </p:nvPr>
        </p:nvSpPr>
        <p:spPr/>
        <p:txBody>
          <a:bodyPr/>
          <a:lstStyle/>
          <a:p>
            <a:r>
              <a:rPr lang="bg-BG" dirty="0"/>
              <a:t>Слав Йолов</a:t>
            </a:r>
            <a:endParaRPr lang="en-US" dirty="0"/>
          </a:p>
        </p:txBody>
      </p:sp>
      <p:sp>
        <p:nvSpPr>
          <p:cNvPr id="9" name="Text Placeholder 8">
            <a:extLst>
              <a:ext uri="{FF2B5EF4-FFF2-40B4-BE49-F238E27FC236}">
                <a16:creationId xmlns:a16="http://schemas.microsoft.com/office/drawing/2014/main" id="{FF090069-EE5C-4527-87E8-FA8DE9C7175F}"/>
              </a:ext>
            </a:extLst>
          </p:cNvPr>
          <p:cNvSpPr>
            <a:spLocks noGrp="1"/>
          </p:cNvSpPr>
          <p:nvPr>
            <p:ph type="body" sz="quarter" idx="10"/>
          </p:nvPr>
        </p:nvSpPr>
        <p:spPr/>
        <p:txBody>
          <a:bodyPr/>
          <a:lstStyle/>
          <a:p>
            <a:r>
              <a:rPr lang="en-US" dirty="0"/>
              <a:t>0</a:t>
            </a:r>
            <a:r>
              <a:rPr lang="bg-BG" dirty="0"/>
              <a:t>3</a:t>
            </a:r>
            <a:endParaRPr lang="en-US" dirty="0"/>
          </a:p>
        </p:txBody>
      </p:sp>
      <p:pic>
        <p:nvPicPr>
          <p:cNvPr id="19" name="Picture Placeholder 18">
            <a:extLst>
              <a:ext uri="{FF2B5EF4-FFF2-40B4-BE49-F238E27FC236}">
                <a16:creationId xmlns:a16="http://schemas.microsoft.com/office/drawing/2014/main" id="{9124246B-2DDD-4EF5-9C55-A73E604C0895}"/>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9302" r="32468"/>
          <a:stretch/>
        </p:blipFill>
        <p:spPr>
          <a:xfrm>
            <a:off x="6312024" y="0"/>
            <a:ext cx="5879976" cy="6858000"/>
          </a:xfrm>
        </p:spPr>
      </p:pic>
    </p:spTree>
    <p:extLst>
      <p:ext uri="{BB962C8B-B14F-4D97-AF65-F5344CB8AC3E}">
        <p14:creationId xmlns:p14="http://schemas.microsoft.com/office/powerpoint/2010/main" val="287592830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25FCF22-CBEA-45C0-9367-DE30529CC011}"/>
              </a:ext>
            </a:extLst>
          </p:cNvPr>
          <p:cNvSpPr>
            <a:spLocks noGrp="1"/>
          </p:cNvSpPr>
          <p:nvPr>
            <p:ph sz="half" idx="1"/>
          </p:nvPr>
        </p:nvSpPr>
        <p:spPr>
          <a:xfrm>
            <a:off x="2454441" y="1321933"/>
            <a:ext cx="9328901" cy="628888"/>
          </a:xfrm>
        </p:spPr>
        <p:txBody>
          <a:bodyPr vert="horz" lIns="0" tIns="0" rIns="0" bIns="0" rtlCol="0" anchor="t">
            <a:noAutofit/>
          </a:bodyPr>
          <a:lstStyle/>
          <a:p>
            <a:r>
              <a:rPr lang="en-GB" sz="1400" dirty="0">
                <a:solidFill>
                  <a:schemeClr val="tx1"/>
                </a:solidFill>
                <a:latin typeface="Arial" panose="020B0604020202020204" pitchFamily="34" charset="0"/>
                <a:cs typeface="Arial" panose="020B0604020202020204" pitchFamily="34" charset="0"/>
                <a:hlinkClick r:id="rId3"/>
              </a:rPr>
              <a:t>pandas</a:t>
            </a:r>
            <a:r>
              <a:rPr lang="en-GB" sz="1400" b="0" dirty="0">
                <a:solidFill>
                  <a:schemeClr val="tx1"/>
                </a:solidFill>
                <a:latin typeface="Arial" panose="020B0604020202020204" pitchFamily="34" charset="0"/>
                <a:cs typeface="Arial" panose="020B0604020202020204" pitchFamily="34" charset="0"/>
              </a:rPr>
              <a:t> is a fast, powerful, flexible and easy to use open source data analysis and manipulation tool, built on top of the Python programming language. </a:t>
            </a:r>
          </a:p>
        </p:txBody>
      </p:sp>
      <p:sp>
        <p:nvSpPr>
          <p:cNvPr id="4" name="Textplatzhalter 3">
            <a:extLst>
              <a:ext uri="{FF2B5EF4-FFF2-40B4-BE49-F238E27FC236}">
                <a16:creationId xmlns:a16="http://schemas.microsoft.com/office/drawing/2014/main" id="{1C545342-BF2A-4EA4-9F06-3D674192D101}"/>
              </a:ext>
            </a:extLst>
          </p:cNvPr>
          <p:cNvSpPr>
            <a:spLocks noGrp="1"/>
          </p:cNvSpPr>
          <p:nvPr>
            <p:ph type="body" sz="quarter" idx="14"/>
          </p:nvPr>
        </p:nvSpPr>
        <p:spPr/>
        <p:txBody>
          <a:bodyPr/>
          <a:lstStyle/>
          <a:p>
            <a:endParaRPr lang="de-DE" dirty="0"/>
          </a:p>
        </p:txBody>
      </p:sp>
      <p:sp>
        <p:nvSpPr>
          <p:cNvPr id="5" name="Titel 4">
            <a:extLst>
              <a:ext uri="{FF2B5EF4-FFF2-40B4-BE49-F238E27FC236}">
                <a16:creationId xmlns:a16="http://schemas.microsoft.com/office/drawing/2014/main" id="{E9C2C0EE-673A-4F3D-97FB-DC50CFE917BB}"/>
              </a:ext>
            </a:extLst>
          </p:cNvPr>
          <p:cNvSpPr>
            <a:spLocks noGrp="1"/>
          </p:cNvSpPr>
          <p:nvPr>
            <p:ph type="title"/>
          </p:nvPr>
        </p:nvSpPr>
        <p:spPr/>
        <p:txBody>
          <a:bodyPr/>
          <a:lstStyle/>
          <a:p>
            <a:r>
              <a:rPr lang="de-DE" cap="all" dirty="0">
                <a:ea typeface="+mj-lt"/>
                <a:cs typeface="+mj-lt"/>
              </a:rPr>
              <a:t>Pandas</a:t>
            </a:r>
            <a:endParaRPr lang="de-DE" dirty="0">
              <a:ea typeface="+mj-lt"/>
              <a:cs typeface="+mj-lt"/>
            </a:endParaRPr>
          </a:p>
        </p:txBody>
      </p:sp>
      <p:sp>
        <p:nvSpPr>
          <p:cNvPr id="7" name="Fußzeilenplatzhalter 6">
            <a:extLst>
              <a:ext uri="{FF2B5EF4-FFF2-40B4-BE49-F238E27FC236}">
                <a16:creationId xmlns:a16="http://schemas.microsoft.com/office/drawing/2014/main" id="{CB7434C3-1AEA-4FB2-A45A-408A7A0062D4}"/>
              </a:ext>
            </a:extLst>
          </p:cNvPr>
          <p:cNvSpPr>
            <a:spLocks noGrp="1"/>
          </p:cNvSpPr>
          <p:nvPr>
            <p:ph type="ftr" sz="quarter" idx="16"/>
          </p:nvPr>
        </p:nvSpPr>
        <p:spPr/>
        <p:txBody>
          <a:bodyPr/>
          <a:lstStyle/>
          <a:p>
            <a:r>
              <a:rPr lang="en-US" dirty="0"/>
              <a:t>BI, AI &amp; Data Services //  </a:t>
            </a:r>
            <a:r>
              <a:rPr lang="bg-BG" dirty="0"/>
              <a:t>Предварителна обработка на данни</a:t>
            </a:r>
            <a:r>
              <a:rPr lang="en-US" dirty="0"/>
              <a:t>  // </a:t>
            </a:r>
            <a:r>
              <a:rPr lang="bg-BG" dirty="0"/>
              <a:t>23 Октомври</a:t>
            </a:r>
            <a:r>
              <a:rPr lang="en-US" dirty="0"/>
              <a:t> 2021</a:t>
            </a:r>
            <a:endParaRPr lang="de-DE" dirty="0"/>
          </a:p>
        </p:txBody>
      </p:sp>
      <p:sp>
        <p:nvSpPr>
          <p:cNvPr id="6" name="Inhaltsplatzhalter 1">
            <a:extLst>
              <a:ext uri="{FF2B5EF4-FFF2-40B4-BE49-F238E27FC236}">
                <a16:creationId xmlns:a16="http://schemas.microsoft.com/office/drawing/2014/main" id="{06FC9DA5-F64C-3B4E-A297-931827107FBE}"/>
              </a:ext>
            </a:extLst>
          </p:cNvPr>
          <p:cNvSpPr txBox="1">
            <a:spLocks/>
          </p:cNvSpPr>
          <p:nvPr/>
        </p:nvSpPr>
        <p:spPr bwMode="gray">
          <a:xfrm>
            <a:off x="6410541" y="4142253"/>
            <a:ext cx="5372828" cy="2239075"/>
          </a:xfrm>
          <a:prstGeom prst="rect">
            <a:avLst/>
          </a:prstGeom>
        </p:spPr>
        <p:txBody>
          <a:bodyPr vert="horz" lIns="0" tIns="0" rIns="0" bIns="0" rtlCol="0" anchor="t">
            <a:noAutofit/>
          </a:bodyPr>
          <a:lst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a:lstStyle>
          <a:p>
            <a:endParaRPr lang="en-GB" sz="1200" dirty="0"/>
          </a:p>
        </p:txBody>
      </p:sp>
      <p:sp>
        <p:nvSpPr>
          <p:cNvPr id="3" name="TextBox 2">
            <a:extLst>
              <a:ext uri="{FF2B5EF4-FFF2-40B4-BE49-F238E27FC236}">
                <a16:creationId xmlns:a16="http://schemas.microsoft.com/office/drawing/2014/main" id="{C440201F-28C2-784D-8D89-BDA9C38BB281}"/>
              </a:ext>
            </a:extLst>
          </p:cNvPr>
          <p:cNvSpPr txBox="1"/>
          <p:nvPr/>
        </p:nvSpPr>
        <p:spPr bwMode="gray">
          <a:xfrm>
            <a:off x="1811383" y="2664823"/>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BG" sz="1600" dirty="0" err="1"/>
          </a:p>
        </p:txBody>
      </p:sp>
      <p:sp>
        <p:nvSpPr>
          <p:cNvPr id="10" name="TextBox 9">
            <a:extLst>
              <a:ext uri="{FF2B5EF4-FFF2-40B4-BE49-F238E27FC236}">
                <a16:creationId xmlns:a16="http://schemas.microsoft.com/office/drawing/2014/main" id="{F9564317-5C99-124D-B809-DF7CCE4A65CB}"/>
              </a:ext>
            </a:extLst>
          </p:cNvPr>
          <p:cNvSpPr txBox="1"/>
          <p:nvPr/>
        </p:nvSpPr>
        <p:spPr bwMode="gray">
          <a:xfrm>
            <a:off x="6409509" y="4572000"/>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BG" sz="1600" dirty="0" err="1"/>
          </a:p>
        </p:txBody>
      </p:sp>
      <p:pic>
        <p:nvPicPr>
          <p:cNvPr id="8" name="Picture 7">
            <a:extLst>
              <a:ext uri="{FF2B5EF4-FFF2-40B4-BE49-F238E27FC236}">
                <a16:creationId xmlns:a16="http://schemas.microsoft.com/office/drawing/2014/main" id="{3BE37803-5B79-7A43-BE77-9553F0B77500}"/>
              </a:ext>
            </a:extLst>
          </p:cNvPr>
          <p:cNvPicPr>
            <a:picLocks noChangeAspect="1"/>
          </p:cNvPicPr>
          <p:nvPr/>
        </p:nvPicPr>
        <p:blipFill>
          <a:blip r:embed="rId4"/>
          <a:stretch>
            <a:fillRect/>
          </a:stretch>
        </p:blipFill>
        <p:spPr>
          <a:xfrm>
            <a:off x="407368" y="1321934"/>
            <a:ext cx="1729440" cy="628887"/>
          </a:xfrm>
          <a:prstGeom prst="rect">
            <a:avLst/>
          </a:prstGeom>
        </p:spPr>
      </p:pic>
      <p:pic>
        <p:nvPicPr>
          <p:cNvPr id="13" name="Picture 12">
            <a:extLst>
              <a:ext uri="{FF2B5EF4-FFF2-40B4-BE49-F238E27FC236}">
                <a16:creationId xmlns:a16="http://schemas.microsoft.com/office/drawing/2014/main" id="{726A34E4-6AFA-334D-8654-3296A1A69629}"/>
              </a:ext>
            </a:extLst>
          </p:cNvPr>
          <p:cNvPicPr>
            <a:picLocks noChangeAspect="1"/>
          </p:cNvPicPr>
          <p:nvPr/>
        </p:nvPicPr>
        <p:blipFill>
          <a:blip r:embed="rId5"/>
          <a:stretch>
            <a:fillRect/>
          </a:stretch>
        </p:blipFill>
        <p:spPr>
          <a:xfrm>
            <a:off x="407369" y="2086464"/>
            <a:ext cx="5372828" cy="4146505"/>
          </a:xfrm>
          <a:prstGeom prst="rect">
            <a:avLst/>
          </a:prstGeom>
        </p:spPr>
      </p:pic>
      <p:sp>
        <p:nvSpPr>
          <p:cNvPr id="14" name="Inhaltsplatzhalter 1">
            <a:extLst>
              <a:ext uri="{FF2B5EF4-FFF2-40B4-BE49-F238E27FC236}">
                <a16:creationId xmlns:a16="http://schemas.microsoft.com/office/drawing/2014/main" id="{DF7923B2-417D-6043-BEAB-30C046A395C6}"/>
              </a:ext>
            </a:extLst>
          </p:cNvPr>
          <p:cNvSpPr txBox="1">
            <a:spLocks/>
          </p:cNvSpPr>
          <p:nvPr/>
        </p:nvSpPr>
        <p:spPr bwMode="gray">
          <a:xfrm>
            <a:off x="5899131" y="4537487"/>
            <a:ext cx="5884209" cy="225232"/>
          </a:xfrm>
          <a:prstGeom prst="rect">
            <a:avLst/>
          </a:prstGeom>
        </p:spPr>
        <p:txBody>
          <a:bodyPr vert="horz" lIns="0" tIns="0" rIns="0" bIns="0" rtlCol="0" anchor="t">
            <a:noAutofit/>
          </a:bodyPr>
          <a:lst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a:lstStyle>
          <a:p>
            <a:pPr algn="just"/>
            <a:r>
              <a:rPr lang="en-GB" sz="1400" b="0" dirty="0">
                <a:solidFill>
                  <a:schemeClr val="tx1"/>
                </a:solidFill>
                <a:latin typeface="Arial" panose="020B0604020202020204" pitchFamily="34" charset="0"/>
                <a:cs typeface="Arial" panose="020B0604020202020204" pitchFamily="34" charset="0"/>
              </a:rPr>
              <a:t>Pandas is must have in the Data Scientist toolkit!</a:t>
            </a:r>
          </a:p>
        </p:txBody>
      </p:sp>
      <p:pic>
        <p:nvPicPr>
          <p:cNvPr id="15" name="Picture 14">
            <a:extLst>
              <a:ext uri="{FF2B5EF4-FFF2-40B4-BE49-F238E27FC236}">
                <a16:creationId xmlns:a16="http://schemas.microsoft.com/office/drawing/2014/main" id="{E6B26A6E-6746-404A-9632-4F76ED870BFD}"/>
              </a:ext>
            </a:extLst>
          </p:cNvPr>
          <p:cNvPicPr>
            <a:picLocks noChangeAspect="1"/>
          </p:cNvPicPr>
          <p:nvPr/>
        </p:nvPicPr>
        <p:blipFill>
          <a:blip r:embed="rId6"/>
          <a:stretch>
            <a:fillRect/>
          </a:stretch>
        </p:blipFill>
        <p:spPr>
          <a:xfrm>
            <a:off x="5899133" y="2086464"/>
            <a:ext cx="5884209" cy="2367114"/>
          </a:xfrm>
          <a:prstGeom prst="rect">
            <a:avLst/>
          </a:prstGeom>
        </p:spPr>
      </p:pic>
      <p:pic>
        <p:nvPicPr>
          <p:cNvPr id="86020" name="Picture 4">
            <a:extLst>
              <a:ext uri="{FF2B5EF4-FFF2-40B4-BE49-F238E27FC236}">
                <a16:creationId xmlns:a16="http://schemas.microsoft.com/office/drawing/2014/main" id="{C1AD8A26-90A4-F24A-8EE1-EA2C7ADE34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5541" y="4917944"/>
            <a:ext cx="3375034" cy="1383764"/>
          </a:xfrm>
          <a:prstGeom prst="rect">
            <a:avLst/>
          </a:prstGeom>
          <a:noFill/>
          <a:extLst>
            <a:ext uri="{909E8E84-426E-40DD-AFC4-6F175D3DCCD1}">
              <a14:hiddenFill xmlns:a14="http://schemas.microsoft.com/office/drawing/2010/main">
                <a:solidFill>
                  <a:srgbClr val="FFFFFF"/>
                </a:solidFill>
              </a14:hiddenFill>
            </a:ext>
          </a:extLst>
        </p:spPr>
      </p:pic>
      <p:sp>
        <p:nvSpPr>
          <p:cNvPr id="19" name="Inhaltsplatzhalter 1">
            <a:extLst>
              <a:ext uri="{FF2B5EF4-FFF2-40B4-BE49-F238E27FC236}">
                <a16:creationId xmlns:a16="http://schemas.microsoft.com/office/drawing/2014/main" id="{B475D658-1C22-EB4A-B953-70EF2C6F439F}"/>
              </a:ext>
            </a:extLst>
          </p:cNvPr>
          <p:cNvSpPr txBox="1">
            <a:spLocks/>
          </p:cNvSpPr>
          <p:nvPr/>
        </p:nvSpPr>
        <p:spPr bwMode="gray">
          <a:xfrm>
            <a:off x="5899130" y="5321766"/>
            <a:ext cx="2359345" cy="500514"/>
          </a:xfrm>
          <a:prstGeom prst="rect">
            <a:avLst/>
          </a:prstGeom>
        </p:spPr>
        <p:txBody>
          <a:bodyPr vert="horz" lIns="0" tIns="0" rIns="0" bIns="0" rtlCol="0" anchor="t">
            <a:noAutofit/>
          </a:bodyPr>
          <a:lst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a:lstStyle>
          <a:p>
            <a:pPr algn="just"/>
            <a:r>
              <a:rPr lang="en-GB" sz="1400" b="0" dirty="0">
                <a:solidFill>
                  <a:schemeClr val="tx1"/>
                </a:solidFill>
                <a:latin typeface="Arial" panose="020B0604020202020204" pitchFamily="34" charset="0"/>
                <a:cs typeface="Arial" panose="020B0604020202020204" pitchFamily="34" charset="0"/>
              </a:rPr>
              <a:t>But what if you cannot fit the data in memory ?</a:t>
            </a:r>
          </a:p>
        </p:txBody>
      </p:sp>
      <p:pic>
        <p:nvPicPr>
          <p:cNvPr id="20" name="Picture 19">
            <a:extLst>
              <a:ext uri="{FF2B5EF4-FFF2-40B4-BE49-F238E27FC236}">
                <a16:creationId xmlns:a16="http://schemas.microsoft.com/office/drawing/2014/main" id="{E0BBEEA7-1D55-D84F-A38B-E95EDBEAA51E}"/>
              </a:ext>
            </a:extLst>
          </p:cNvPr>
          <p:cNvPicPr>
            <a:picLocks noChangeAspect="1"/>
          </p:cNvPicPr>
          <p:nvPr/>
        </p:nvPicPr>
        <p:blipFill>
          <a:blip r:embed="rId4"/>
          <a:stretch>
            <a:fillRect/>
          </a:stretch>
        </p:blipFill>
        <p:spPr>
          <a:xfrm>
            <a:off x="407368" y="1328863"/>
            <a:ext cx="1729440" cy="628887"/>
          </a:xfrm>
          <a:prstGeom prst="rect">
            <a:avLst/>
          </a:prstGeom>
        </p:spPr>
      </p:pic>
      <p:sp>
        <p:nvSpPr>
          <p:cNvPr id="9" name="Slide Number Placeholder 8">
            <a:extLst>
              <a:ext uri="{FF2B5EF4-FFF2-40B4-BE49-F238E27FC236}">
                <a16:creationId xmlns:a16="http://schemas.microsoft.com/office/drawing/2014/main" id="{F07A7BC2-F2D4-47B9-8B2B-680146AE9188}"/>
              </a:ext>
            </a:extLst>
          </p:cNvPr>
          <p:cNvSpPr>
            <a:spLocks noGrp="1"/>
          </p:cNvSpPr>
          <p:nvPr>
            <p:ph type="sldNum" sz="quarter" idx="17"/>
          </p:nvPr>
        </p:nvSpPr>
        <p:spPr/>
        <p:txBody>
          <a:bodyPr/>
          <a:lstStyle/>
          <a:p>
            <a:pPr algn="r"/>
            <a:fld id="{8CFDFCC3-8B40-4EE5-B231-005F2F1C6A68}" type="slidenum">
              <a:rPr lang="de-DE" smtClean="0"/>
              <a:pPr algn="r"/>
              <a:t>11</a:t>
            </a:fld>
            <a:endParaRPr lang="de-DE"/>
          </a:p>
        </p:txBody>
      </p:sp>
    </p:spTree>
    <p:extLst>
      <p:ext uri="{BB962C8B-B14F-4D97-AF65-F5344CB8AC3E}">
        <p14:creationId xmlns:p14="http://schemas.microsoft.com/office/powerpoint/2010/main" val="212026385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02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4" grpId="0"/>
      <p:bldP spid="1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25FCF22-CBEA-45C0-9367-DE30529CC011}"/>
              </a:ext>
            </a:extLst>
          </p:cNvPr>
          <p:cNvSpPr>
            <a:spLocks noGrp="1"/>
          </p:cNvSpPr>
          <p:nvPr>
            <p:ph sz="half" idx="1"/>
          </p:nvPr>
        </p:nvSpPr>
        <p:spPr>
          <a:xfrm>
            <a:off x="1893193" y="1299719"/>
            <a:ext cx="9890149" cy="628888"/>
          </a:xfrm>
        </p:spPr>
        <p:txBody>
          <a:bodyPr vert="horz" lIns="0" tIns="0" rIns="0" bIns="0" rtlCol="0" anchor="t">
            <a:noAutofit/>
          </a:bodyPr>
          <a:lstStyle/>
          <a:p>
            <a:r>
              <a:rPr lang="en-GB" sz="1400" dirty="0">
                <a:solidFill>
                  <a:schemeClr val="tx1"/>
                </a:solidFill>
                <a:latin typeface="Arial" panose="020B0604020202020204" pitchFamily="34" charset="0"/>
                <a:cs typeface="Arial" panose="020B0604020202020204" pitchFamily="34" charset="0"/>
                <a:hlinkClick r:id="rId3"/>
              </a:rPr>
              <a:t>Apache Spark™ </a:t>
            </a:r>
            <a:r>
              <a:rPr lang="en-GB" sz="1400" b="0" dirty="0">
                <a:solidFill>
                  <a:schemeClr val="tx1"/>
                </a:solidFill>
                <a:latin typeface="Arial" panose="020B0604020202020204" pitchFamily="34" charset="0"/>
                <a:cs typeface="Arial" panose="020B0604020202020204" pitchFamily="34" charset="0"/>
              </a:rPr>
              <a:t>is a multi-language engine for executing data engineering, data science, and machine learning on single-node machines or clusters. </a:t>
            </a:r>
          </a:p>
        </p:txBody>
      </p:sp>
      <p:sp>
        <p:nvSpPr>
          <p:cNvPr id="4" name="Textplatzhalter 3">
            <a:extLst>
              <a:ext uri="{FF2B5EF4-FFF2-40B4-BE49-F238E27FC236}">
                <a16:creationId xmlns:a16="http://schemas.microsoft.com/office/drawing/2014/main" id="{1C545342-BF2A-4EA4-9F06-3D674192D101}"/>
              </a:ext>
            </a:extLst>
          </p:cNvPr>
          <p:cNvSpPr>
            <a:spLocks noGrp="1"/>
          </p:cNvSpPr>
          <p:nvPr>
            <p:ph type="body" sz="quarter" idx="14"/>
          </p:nvPr>
        </p:nvSpPr>
        <p:spPr/>
        <p:txBody>
          <a:bodyPr/>
          <a:lstStyle/>
          <a:p>
            <a:endParaRPr lang="de-DE" dirty="0"/>
          </a:p>
        </p:txBody>
      </p:sp>
      <p:sp>
        <p:nvSpPr>
          <p:cNvPr id="5" name="Titel 4">
            <a:extLst>
              <a:ext uri="{FF2B5EF4-FFF2-40B4-BE49-F238E27FC236}">
                <a16:creationId xmlns:a16="http://schemas.microsoft.com/office/drawing/2014/main" id="{E9C2C0EE-673A-4F3D-97FB-DC50CFE917BB}"/>
              </a:ext>
            </a:extLst>
          </p:cNvPr>
          <p:cNvSpPr>
            <a:spLocks noGrp="1"/>
          </p:cNvSpPr>
          <p:nvPr>
            <p:ph type="title"/>
          </p:nvPr>
        </p:nvSpPr>
        <p:spPr/>
        <p:txBody>
          <a:bodyPr/>
          <a:lstStyle/>
          <a:p>
            <a:r>
              <a:rPr lang="de-DE" cap="all" dirty="0">
                <a:ea typeface="+mj-lt"/>
                <a:cs typeface="+mj-lt"/>
              </a:rPr>
              <a:t>SPARK</a:t>
            </a:r>
            <a:endParaRPr lang="de-DE" dirty="0">
              <a:ea typeface="+mj-lt"/>
              <a:cs typeface="+mj-lt"/>
            </a:endParaRPr>
          </a:p>
        </p:txBody>
      </p:sp>
      <p:sp>
        <p:nvSpPr>
          <p:cNvPr id="7" name="Fußzeilenplatzhalter 6">
            <a:extLst>
              <a:ext uri="{FF2B5EF4-FFF2-40B4-BE49-F238E27FC236}">
                <a16:creationId xmlns:a16="http://schemas.microsoft.com/office/drawing/2014/main" id="{CB7434C3-1AEA-4FB2-A45A-408A7A0062D4}"/>
              </a:ext>
            </a:extLst>
          </p:cNvPr>
          <p:cNvSpPr>
            <a:spLocks noGrp="1"/>
          </p:cNvSpPr>
          <p:nvPr>
            <p:ph type="ftr" sz="quarter" idx="16"/>
          </p:nvPr>
        </p:nvSpPr>
        <p:spPr/>
        <p:txBody>
          <a:bodyPr/>
          <a:lstStyle/>
          <a:p>
            <a:r>
              <a:rPr lang="en-US" dirty="0"/>
              <a:t>BI, AI &amp; Data Services //  </a:t>
            </a:r>
            <a:r>
              <a:rPr lang="bg-BG" dirty="0"/>
              <a:t>Предварителна обработка на данни</a:t>
            </a:r>
            <a:r>
              <a:rPr lang="en-US" dirty="0"/>
              <a:t>  // </a:t>
            </a:r>
            <a:r>
              <a:rPr lang="bg-BG" dirty="0"/>
              <a:t>23 Октомври</a:t>
            </a:r>
            <a:r>
              <a:rPr lang="en-US" dirty="0"/>
              <a:t> 2021</a:t>
            </a:r>
            <a:endParaRPr lang="de-DE" dirty="0"/>
          </a:p>
        </p:txBody>
      </p:sp>
      <p:sp>
        <p:nvSpPr>
          <p:cNvPr id="6" name="Inhaltsplatzhalter 1">
            <a:extLst>
              <a:ext uri="{FF2B5EF4-FFF2-40B4-BE49-F238E27FC236}">
                <a16:creationId xmlns:a16="http://schemas.microsoft.com/office/drawing/2014/main" id="{06FC9DA5-F64C-3B4E-A297-931827107FBE}"/>
              </a:ext>
            </a:extLst>
          </p:cNvPr>
          <p:cNvSpPr txBox="1">
            <a:spLocks/>
          </p:cNvSpPr>
          <p:nvPr/>
        </p:nvSpPr>
        <p:spPr bwMode="gray">
          <a:xfrm>
            <a:off x="6410541" y="4142253"/>
            <a:ext cx="5372828" cy="2239075"/>
          </a:xfrm>
          <a:prstGeom prst="rect">
            <a:avLst/>
          </a:prstGeom>
        </p:spPr>
        <p:txBody>
          <a:bodyPr vert="horz" lIns="0" tIns="0" rIns="0" bIns="0" rtlCol="0" anchor="t">
            <a:noAutofit/>
          </a:bodyPr>
          <a:lst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a:lstStyle>
          <a:p>
            <a:endParaRPr lang="en-GB" sz="1200" dirty="0"/>
          </a:p>
        </p:txBody>
      </p:sp>
      <p:sp>
        <p:nvSpPr>
          <p:cNvPr id="3" name="TextBox 2">
            <a:extLst>
              <a:ext uri="{FF2B5EF4-FFF2-40B4-BE49-F238E27FC236}">
                <a16:creationId xmlns:a16="http://schemas.microsoft.com/office/drawing/2014/main" id="{C440201F-28C2-784D-8D89-BDA9C38BB281}"/>
              </a:ext>
            </a:extLst>
          </p:cNvPr>
          <p:cNvSpPr txBox="1"/>
          <p:nvPr/>
        </p:nvSpPr>
        <p:spPr bwMode="gray">
          <a:xfrm>
            <a:off x="1811383" y="2664823"/>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BG" sz="1600" dirty="0" err="1"/>
          </a:p>
        </p:txBody>
      </p:sp>
      <p:sp>
        <p:nvSpPr>
          <p:cNvPr id="10" name="TextBox 9">
            <a:extLst>
              <a:ext uri="{FF2B5EF4-FFF2-40B4-BE49-F238E27FC236}">
                <a16:creationId xmlns:a16="http://schemas.microsoft.com/office/drawing/2014/main" id="{F9564317-5C99-124D-B809-DF7CCE4A65CB}"/>
              </a:ext>
            </a:extLst>
          </p:cNvPr>
          <p:cNvSpPr txBox="1"/>
          <p:nvPr/>
        </p:nvSpPr>
        <p:spPr bwMode="gray">
          <a:xfrm>
            <a:off x="6409509" y="4572000"/>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BG" sz="1600" dirty="0" err="1"/>
          </a:p>
        </p:txBody>
      </p:sp>
      <p:pic>
        <p:nvPicPr>
          <p:cNvPr id="11" name="Picture 10">
            <a:extLst>
              <a:ext uri="{FF2B5EF4-FFF2-40B4-BE49-F238E27FC236}">
                <a16:creationId xmlns:a16="http://schemas.microsoft.com/office/drawing/2014/main" id="{45A221FC-4F0D-2B43-9E85-B84A83762143}"/>
              </a:ext>
            </a:extLst>
          </p:cNvPr>
          <p:cNvPicPr>
            <a:picLocks noChangeAspect="1"/>
          </p:cNvPicPr>
          <p:nvPr/>
        </p:nvPicPr>
        <p:blipFill>
          <a:blip r:embed="rId4"/>
          <a:stretch>
            <a:fillRect/>
          </a:stretch>
        </p:blipFill>
        <p:spPr>
          <a:xfrm>
            <a:off x="407368" y="1308898"/>
            <a:ext cx="1244847" cy="610530"/>
          </a:xfrm>
          <a:prstGeom prst="rect">
            <a:avLst/>
          </a:prstGeom>
        </p:spPr>
      </p:pic>
      <p:sp>
        <p:nvSpPr>
          <p:cNvPr id="12" name="Rectangle 11">
            <a:extLst>
              <a:ext uri="{FF2B5EF4-FFF2-40B4-BE49-F238E27FC236}">
                <a16:creationId xmlns:a16="http://schemas.microsoft.com/office/drawing/2014/main" id="{7A935FF5-2AB5-1646-AC2A-7F93156E2BA0}"/>
              </a:ext>
            </a:extLst>
          </p:cNvPr>
          <p:cNvSpPr/>
          <p:nvPr/>
        </p:nvSpPr>
        <p:spPr>
          <a:xfrm>
            <a:off x="407368" y="2034234"/>
            <a:ext cx="6886019" cy="523220"/>
          </a:xfrm>
          <a:prstGeom prst="rect">
            <a:avLst/>
          </a:prstGeom>
        </p:spPr>
        <p:txBody>
          <a:bodyPr wrap="square">
            <a:spAutoFit/>
          </a:bodyPr>
          <a:lstStyle/>
          <a:p>
            <a:pPr algn="just"/>
            <a:r>
              <a:rPr lang="en-GB" sz="1400" dirty="0">
                <a:latin typeface="Arial" panose="020B0604020202020204" pitchFamily="34" charset="0"/>
                <a:cs typeface="Arial" panose="020B0604020202020204" pitchFamily="34" charset="0"/>
              </a:rPr>
              <a:t>Apache Spark has become the de facto </a:t>
            </a:r>
            <a:r>
              <a:rPr lang="en-GB" sz="14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unified analytics engine</a:t>
            </a:r>
            <a:r>
              <a:rPr lang="en-GB" sz="1400" dirty="0">
                <a:latin typeface="Arial" panose="020B0604020202020204" pitchFamily="34" charset="0"/>
                <a:cs typeface="Arial" panose="020B0604020202020204" pitchFamily="34" charset="0"/>
              </a:rPr>
              <a:t> for big data processing in a distributed environment.</a:t>
            </a:r>
            <a:endParaRPr lang="en-BG" sz="1400" dirty="0">
              <a:latin typeface="Arial" panose="020B060402020202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00642B4E-2432-604D-9711-0466C1E21B85}"/>
              </a:ext>
            </a:extLst>
          </p:cNvPr>
          <p:cNvGrpSpPr/>
          <p:nvPr/>
        </p:nvGrpSpPr>
        <p:grpSpPr>
          <a:xfrm>
            <a:off x="407368" y="3093603"/>
            <a:ext cx="6886020" cy="2702961"/>
            <a:chOff x="4897321" y="3526248"/>
            <a:chExt cx="6886020" cy="2702961"/>
          </a:xfrm>
        </p:grpSpPr>
        <p:grpSp>
          <p:nvGrpSpPr>
            <p:cNvPr id="17" name="Group 16">
              <a:extLst>
                <a:ext uri="{FF2B5EF4-FFF2-40B4-BE49-F238E27FC236}">
                  <a16:creationId xmlns:a16="http://schemas.microsoft.com/office/drawing/2014/main" id="{1B31A4EC-89C1-1248-9FC4-658B99CDAEA5}"/>
                </a:ext>
              </a:extLst>
            </p:cNvPr>
            <p:cNvGrpSpPr/>
            <p:nvPr/>
          </p:nvGrpSpPr>
          <p:grpSpPr>
            <a:xfrm>
              <a:off x="4897321" y="3526248"/>
              <a:ext cx="6886020" cy="2702961"/>
              <a:chOff x="4897321" y="3526248"/>
              <a:chExt cx="6886020" cy="2702961"/>
            </a:xfrm>
          </p:grpSpPr>
          <p:pic>
            <p:nvPicPr>
              <p:cNvPr id="87042" name="Picture 2">
                <a:extLst>
                  <a:ext uri="{FF2B5EF4-FFF2-40B4-BE49-F238E27FC236}">
                    <a16:creationId xmlns:a16="http://schemas.microsoft.com/office/drawing/2014/main" id="{5A16833D-B80F-B341-8340-49631AD73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7321" y="3927311"/>
                <a:ext cx="6886020" cy="230189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ED6FA681-0D35-E041-9FB0-3724B055A310}"/>
                  </a:ext>
                </a:extLst>
              </p:cNvPr>
              <p:cNvSpPr/>
              <p:nvPr/>
            </p:nvSpPr>
            <p:spPr>
              <a:xfrm>
                <a:off x="4897322" y="3526248"/>
                <a:ext cx="6886019" cy="307777"/>
              </a:xfrm>
              <a:prstGeom prst="rect">
                <a:avLst/>
              </a:prstGeom>
            </p:spPr>
            <p:txBody>
              <a:bodyPr wrap="square">
                <a:spAutoFit/>
              </a:bodyPr>
              <a:lstStyle/>
              <a:p>
                <a:pPr algn="ctr"/>
                <a:r>
                  <a:rPr lang="en-GB" sz="1400" dirty="0">
                    <a:latin typeface="Arial" panose="020B0604020202020204" pitchFamily="34" charset="0"/>
                    <a:cs typeface="Arial" panose="020B0604020202020204" pitchFamily="34" charset="0"/>
                  </a:rPr>
                  <a:t>Comparison of the Pandas and Spark data frames</a:t>
                </a:r>
                <a:endParaRPr lang="en-BG" sz="1400" dirty="0">
                  <a:latin typeface="Arial" panose="020B0604020202020204" pitchFamily="34" charset="0"/>
                  <a:cs typeface="Arial" panose="020B0604020202020204" pitchFamily="34" charset="0"/>
                </a:endParaRPr>
              </a:p>
            </p:txBody>
          </p:sp>
        </p:grpSp>
        <p:pic>
          <p:nvPicPr>
            <p:cNvPr id="18" name="Picture 17">
              <a:extLst>
                <a:ext uri="{FF2B5EF4-FFF2-40B4-BE49-F238E27FC236}">
                  <a16:creationId xmlns:a16="http://schemas.microsoft.com/office/drawing/2014/main" id="{112E82D4-C425-1D45-865C-C3FE5774DE83}"/>
                </a:ext>
              </a:extLst>
            </p:cNvPr>
            <p:cNvPicPr>
              <a:picLocks noChangeAspect="1"/>
            </p:cNvPicPr>
            <p:nvPr/>
          </p:nvPicPr>
          <p:blipFill>
            <a:blip r:embed="rId7"/>
            <a:stretch>
              <a:fillRect/>
            </a:stretch>
          </p:blipFill>
          <p:spPr>
            <a:xfrm>
              <a:off x="7135595" y="3967258"/>
              <a:ext cx="313739" cy="420475"/>
            </a:xfrm>
            <a:prstGeom prst="rect">
              <a:avLst/>
            </a:prstGeom>
          </p:spPr>
        </p:pic>
        <p:pic>
          <p:nvPicPr>
            <p:cNvPr id="24" name="Picture 23">
              <a:extLst>
                <a:ext uri="{FF2B5EF4-FFF2-40B4-BE49-F238E27FC236}">
                  <a16:creationId xmlns:a16="http://schemas.microsoft.com/office/drawing/2014/main" id="{C84C8BDE-956E-7249-A2FF-226EAB0B8046}"/>
                </a:ext>
              </a:extLst>
            </p:cNvPr>
            <p:cNvPicPr>
              <a:picLocks noChangeAspect="1"/>
            </p:cNvPicPr>
            <p:nvPr/>
          </p:nvPicPr>
          <p:blipFill>
            <a:blip r:embed="rId7"/>
            <a:stretch>
              <a:fillRect/>
            </a:stretch>
          </p:blipFill>
          <p:spPr>
            <a:xfrm>
              <a:off x="10598429" y="3970863"/>
              <a:ext cx="313739" cy="420475"/>
            </a:xfrm>
            <a:prstGeom prst="rect">
              <a:avLst/>
            </a:prstGeom>
          </p:spPr>
        </p:pic>
        <p:pic>
          <p:nvPicPr>
            <p:cNvPr id="25" name="Picture 24">
              <a:extLst>
                <a:ext uri="{FF2B5EF4-FFF2-40B4-BE49-F238E27FC236}">
                  <a16:creationId xmlns:a16="http://schemas.microsoft.com/office/drawing/2014/main" id="{3C1AFB4D-73F4-6D4F-BCCD-337D36A50D77}"/>
                </a:ext>
              </a:extLst>
            </p:cNvPr>
            <p:cNvPicPr>
              <a:picLocks noChangeAspect="1"/>
            </p:cNvPicPr>
            <p:nvPr/>
          </p:nvPicPr>
          <p:blipFill>
            <a:blip r:embed="rId7"/>
            <a:stretch>
              <a:fillRect/>
            </a:stretch>
          </p:blipFill>
          <p:spPr>
            <a:xfrm>
              <a:off x="10154740" y="3970863"/>
              <a:ext cx="313739" cy="420475"/>
            </a:xfrm>
            <a:prstGeom prst="rect">
              <a:avLst/>
            </a:prstGeom>
          </p:spPr>
        </p:pic>
        <p:pic>
          <p:nvPicPr>
            <p:cNvPr id="26" name="Picture 25">
              <a:extLst>
                <a:ext uri="{FF2B5EF4-FFF2-40B4-BE49-F238E27FC236}">
                  <a16:creationId xmlns:a16="http://schemas.microsoft.com/office/drawing/2014/main" id="{8DBF6078-DEDC-284A-AEE5-0DE8427F0C2A}"/>
                </a:ext>
              </a:extLst>
            </p:cNvPr>
            <p:cNvPicPr>
              <a:picLocks noChangeAspect="1"/>
            </p:cNvPicPr>
            <p:nvPr/>
          </p:nvPicPr>
          <p:blipFill>
            <a:blip r:embed="rId7"/>
            <a:stretch>
              <a:fillRect/>
            </a:stretch>
          </p:blipFill>
          <p:spPr>
            <a:xfrm>
              <a:off x="9711051" y="3970863"/>
              <a:ext cx="313739" cy="420475"/>
            </a:xfrm>
            <a:prstGeom prst="rect">
              <a:avLst/>
            </a:prstGeom>
          </p:spPr>
        </p:pic>
      </p:grpSp>
      <p:pic>
        <p:nvPicPr>
          <p:cNvPr id="87044" name="Picture 4" descr="asdasd">
            <a:extLst>
              <a:ext uri="{FF2B5EF4-FFF2-40B4-BE49-F238E27FC236}">
                <a16:creationId xmlns:a16="http://schemas.microsoft.com/office/drawing/2014/main" id="{D10692CF-3708-3B42-ACCD-ADA3F26AB17D}"/>
              </a:ext>
              <a:ext uri="{C183D7F6-B498-43B3-948B-1728B52AA6E4}">
                <adec:decorative xmlns:adec="http://schemas.microsoft.com/office/drawing/2017/decorative" val="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4611" y="1663054"/>
            <a:ext cx="2480986" cy="13955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lue M&amp;amp;Ms: Using Crowdsourcing to Re-invigorate a Brand - Digital  Innovation and Transformation">
            <a:extLst>
              <a:ext uri="{FF2B5EF4-FFF2-40B4-BE49-F238E27FC236}">
                <a16:creationId xmlns:a16="http://schemas.microsoft.com/office/drawing/2014/main" id="{330BBAD2-8960-0B41-8EFE-A3774C90F9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8722067" y="4087892"/>
            <a:ext cx="1992100" cy="151112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75163CF-A9EB-F748-B380-3843E55D31B8}"/>
              </a:ext>
            </a:extLst>
          </p:cNvPr>
          <p:cNvSpPr/>
          <p:nvPr/>
        </p:nvSpPr>
        <p:spPr>
          <a:xfrm>
            <a:off x="8657113" y="3421944"/>
            <a:ext cx="2122007" cy="307777"/>
          </a:xfrm>
          <a:prstGeom prst="rect">
            <a:avLst/>
          </a:prstGeom>
        </p:spPr>
        <p:txBody>
          <a:bodyPr wrap="square">
            <a:spAutoFit/>
          </a:bodyPr>
          <a:lstStyle/>
          <a:p>
            <a:pPr algn="ctr"/>
            <a:r>
              <a:rPr lang="en-GB" sz="1400" dirty="0">
                <a:latin typeface="Arial" panose="020B0604020202020204" pitchFamily="34" charset="0"/>
                <a:cs typeface="Arial" panose="020B0604020202020204" pitchFamily="34" charset="0"/>
              </a:rPr>
              <a:t>How Spark works </a:t>
            </a:r>
            <a:endParaRPr lang="en-BG" sz="1400"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D1DA2CF9-3049-4316-B30B-49D4FE3CA0A0}"/>
              </a:ext>
            </a:extLst>
          </p:cNvPr>
          <p:cNvSpPr>
            <a:spLocks noGrp="1"/>
          </p:cNvSpPr>
          <p:nvPr>
            <p:ph type="sldNum" sz="quarter" idx="17"/>
          </p:nvPr>
        </p:nvSpPr>
        <p:spPr/>
        <p:txBody>
          <a:bodyPr/>
          <a:lstStyle/>
          <a:p>
            <a:pPr algn="r"/>
            <a:fld id="{8CFDFCC3-8B40-4EE5-B231-005F2F1C6A68}" type="slidenum">
              <a:rPr lang="de-DE" smtClean="0"/>
              <a:pPr algn="r"/>
              <a:t>12</a:t>
            </a:fld>
            <a:endParaRPr lang="de-DE"/>
          </a:p>
        </p:txBody>
      </p:sp>
    </p:spTree>
    <p:extLst>
      <p:ext uri="{BB962C8B-B14F-4D97-AF65-F5344CB8AC3E}">
        <p14:creationId xmlns:p14="http://schemas.microsoft.com/office/powerpoint/2010/main" val="11660878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1C545342-BF2A-4EA4-9F06-3D674192D101}"/>
              </a:ext>
            </a:extLst>
          </p:cNvPr>
          <p:cNvSpPr>
            <a:spLocks noGrp="1"/>
          </p:cNvSpPr>
          <p:nvPr>
            <p:ph type="body" sz="quarter" idx="14"/>
          </p:nvPr>
        </p:nvSpPr>
        <p:spPr/>
        <p:txBody>
          <a:bodyPr/>
          <a:lstStyle/>
          <a:p>
            <a:endParaRPr lang="de-DE" dirty="0"/>
          </a:p>
        </p:txBody>
      </p:sp>
      <p:sp>
        <p:nvSpPr>
          <p:cNvPr id="5" name="Titel 4">
            <a:extLst>
              <a:ext uri="{FF2B5EF4-FFF2-40B4-BE49-F238E27FC236}">
                <a16:creationId xmlns:a16="http://schemas.microsoft.com/office/drawing/2014/main" id="{E9C2C0EE-673A-4F3D-97FB-DC50CFE917BB}"/>
              </a:ext>
            </a:extLst>
          </p:cNvPr>
          <p:cNvSpPr>
            <a:spLocks noGrp="1"/>
          </p:cNvSpPr>
          <p:nvPr>
            <p:ph type="title"/>
          </p:nvPr>
        </p:nvSpPr>
        <p:spPr/>
        <p:txBody>
          <a:bodyPr/>
          <a:lstStyle/>
          <a:p>
            <a:r>
              <a:rPr lang="de-DE" cap="all" dirty="0" err="1">
                <a:ea typeface="+mj-lt"/>
                <a:cs typeface="+mj-lt"/>
              </a:rPr>
              <a:t>Databricks</a:t>
            </a:r>
            <a:endParaRPr lang="de-DE" dirty="0">
              <a:ea typeface="+mj-lt"/>
              <a:cs typeface="+mj-lt"/>
            </a:endParaRPr>
          </a:p>
        </p:txBody>
      </p:sp>
      <p:sp>
        <p:nvSpPr>
          <p:cNvPr id="7" name="Fußzeilenplatzhalter 6">
            <a:extLst>
              <a:ext uri="{FF2B5EF4-FFF2-40B4-BE49-F238E27FC236}">
                <a16:creationId xmlns:a16="http://schemas.microsoft.com/office/drawing/2014/main" id="{CB7434C3-1AEA-4FB2-A45A-408A7A0062D4}"/>
              </a:ext>
            </a:extLst>
          </p:cNvPr>
          <p:cNvSpPr>
            <a:spLocks noGrp="1"/>
          </p:cNvSpPr>
          <p:nvPr>
            <p:ph type="ftr" sz="quarter" idx="16"/>
          </p:nvPr>
        </p:nvSpPr>
        <p:spPr>
          <a:xfrm>
            <a:off x="1893193" y="6381327"/>
            <a:ext cx="9527689" cy="216855"/>
          </a:xfrm>
        </p:spPr>
        <p:txBody>
          <a:bodyPr/>
          <a:lstStyle/>
          <a:p>
            <a:r>
              <a:rPr lang="en-US" dirty="0"/>
              <a:t>BI, AI &amp; Data Services //  </a:t>
            </a:r>
            <a:r>
              <a:rPr lang="bg-BG" dirty="0"/>
              <a:t>Предварителна обработка на данни</a:t>
            </a:r>
            <a:r>
              <a:rPr lang="en-US" dirty="0"/>
              <a:t>  // </a:t>
            </a:r>
            <a:r>
              <a:rPr lang="bg-BG" dirty="0"/>
              <a:t>23 Октомври</a:t>
            </a:r>
            <a:r>
              <a:rPr lang="en-US" dirty="0"/>
              <a:t> 2021</a:t>
            </a:r>
            <a:endParaRPr lang="de-DE" dirty="0"/>
          </a:p>
        </p:txBody>
      </p:sp>
      <p:sp>
        <p:nvSpPr>
          <p:cNvPr id="6" name="Inhaltsplatzhalter 1">
            <a:extLst>
              <a:ext uri="{FF2B5EF4-FFF2-40B4-BE49-F238E27FC236}">
                <a16:creationId xmlns:a16="http://schemas.microsoft.com/office/drawing/2014/main" id="{06FC9DA5-F64C-3B4E-A297-931827107FBE}"/>
              </a:ext>
            </a:extLst>
          </p:cNvPr>
          <p:cNvSpPr txBox="1">
            <a:spLocks/>
          </p:cNvSpPr>
          <p:nvPr/>
        </p:nvSpPr>
        <p:spPr bwMode="gray">
          <a:xfrm>
            <a:off x="6410541" y="4142253"/>
            <a:ext cx="5372828" cy="2239075"/>
          </a:xfrm>
          <a:prstGeom prst="rect">
            <a:avLst/>
          </a:prstGeom>
        </p:spPr>
        <p:txBody>
          <a:bodyPr vert="horz" lIns="0" tIns="0" rIns="0" bIns="0" rtlCol="0" anchor="t">
            <a:noAutofit/>
          </a:bodyPr>
          <a:lst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a:lstStyle>
          <a:p>
            <a:endParaRPr lang="en-GB" sz="1200" dirty="0"/>
          </a:p>
        </p:txBody>
      </p:sp>
      <p:sp>
        <p:nvSpPr>
          <p:cNvPr id="3" name="TextBox 2">
            <a:extLst>
              <a:ext uri="{FF2B5EF4-FFF2-40B4-BE49-F238E27FC236}">
                <a16:creationId xmlns:a16="http://schemas.microsoft.com/office/drawing/2014/main" id="{C440201F-28C2-784D-8D89-BDA9C38BB281}"/>
              </a:ext>
            </a:extLst>
          </p:cNvPr>
          <p:cNvSpPr txBox="1"/>
          <p:nvPr/>
        </p:nvSpPr>
        <p:spPr bwMode="gray">
          <a:xfrm>
            <a:off x="1811383" y="2664823"/>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BG" sz="1600" dirty="0" err="1"/>
          </a:p>
        </p:txBody>
      </p:sp>
      <p:sp>
        <p:nvSpPr>
          <p:cNvPr id="10" name="TextBox 9">
            <a:extLst>
              <a:ext uri="{FF2B5EF4-FFF2-40B4-BE49-F238E27FC236}">
                <a16:creationId xmlns:a16="http://schemas.microsoft.com/office/drawing/2014/main" id="{F9564317-5C99-124D-B809-DF7CCE4A65CB}"/>
              </a:ext>
            </a:extLst>
          </p:cNvPr>
          <p:cNvSpPr txBox="1"/>
          <p:nvPr/>
        </p:nvSpPr>
        <p:spPr bwMode="gray">
          <a:xfrm>
            <a:off x="6409509" y="4572000"/>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BG" sz="1600" dirty="0" err="1"/>
          </a:p>
        </p:txBody>
      </p:sp>
      <p:sp>
        <p:nvSpPr>
          <p:cNvPr id="15" name="Rectangle 14">
            <a:extLst>
              <a:ext uri="{FF2B5EF4-FFF2-40B4-BE49-F238E27FC236}">
                <a16:creationId xmlns:a16="http://schemas.microsoft.com/office/drawing/2014/main" id="{E3FE01CF-4E2A-244E-BEEA-6FFA0B22FC4C}"/>
              </a:ext>
            </a:extLst>
          </p:cNvPr>
          <p:cNvSpPr/>
          <p:nvPr/>
        </p:nvSpPr>
        <p:spPr>
          <a:xfrm>
            <a:off x="407368" y="1353115"/>
            <a:ext cx="6157819" cy="23145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GB" sz="1400" b="1" dirty="0">
                <a:hlinkClick r:id="rId3"/>
              </a:rPr>
              <a:t>Databricks</a:t>
            </a:r>
            <a:r>
              <a:rPr lang="en-GB" sz="1400" dirty="0"/>
              <a:t> </a:t>
            </a:r>
            <a:r>
              <a:rPr lang="en-GB" sz="1400" dirty="0">
                <a:latin typeface="Arial" panose="020B0604020202020204" pitchFamily="34" charset="0"/>
                <a:cs typeface="Arial" panose="020B0604020202020204" pitchFamily="34" charset="0"/>
              </a:rPr>
              <a:t>is an enterprise software company founded by the creators of Apache Spark.</a:t>
            </a:r>
          </a:p>
          <a:p>
            <a:pPr marL="342900" indent="-342900" algn="just">
              <a:lnSpc>
                <a:spcPct val="150000"/>
              </a:lnSpc>
              <a:buFont typeface="Arial" panose="020B0604020202020204" pitchFamily="34" charset="0"/>
              <a:buChar char="•"/>
            </a:pPr>
            <a:r>
              <a:rPr lang="en-GB" sz="1400" dirty="0">
                <a:latin typeface="Arial" panose="020B0604020202020204" pitchFamily="34" charset="0"/>
                <a:cs typeface="Arial" panose="020B0604020202020204" pitchFamily="34" charset="0"/>
              </a:rPr>
              <a:t>The company has also created </a:t>
            </a:r>
            <a:r>
              <a:rPr lang="en-GB" sz="1400" dirty="0">
                <a:latin typeface="Arial" panose="020B0604020202020204" pitchFamily="34" charset="0"/>
                <a:cs typeface="Arial" panose="020B0604020202020204" pitchFamily="34" charset="0"/>
                <a:hlinkClick r:id="rId4"/>
              </a:rPr>
              <a:t>Delta Lake</a:t>
            </a:r>
            <a:r>
              <a:rPr lang="en-GB"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hlinkClick r:id="rId5"/>
              </a:rPr>
              <a:t>MLflow</a:t>
            </a:r>
            <a:r>
              <a:rPr lang="en-GB" sz="1400" dirty="0">
                <a:latin typeface="Arial" panose="020B0604020202020204" pitchFamily="34" charset="0"/>
                <a:cs typeface="Arial" panose="020B0604020202020204" pitchFamily="34" charset="0"/>
              </a:rPr>
              <a:t> and </a:t>
            </a:r>
            <a:r>
              <a:rPr lang="en-GB" sz="1400" dirty="0">
                <a:latin typeface="Arial" panose="020B0604020202020204" pitchFamily="34" charset="0"/>
                <a:cs typeface="Arial" panose="020B0604020202020204" pitchFamily="34" charset="0"/>
                <a:hlinkClick r:id="rId6"/>
              </a:rPr>
              <a:t>Koalas</a:t>
            </a:r>
            <a:r>
              <a:rPr lang="en-GB" sz="1400" dirty="0">
                <a:latin typeface="Arial" panose="020B0604020202020204" pitchFamily="34" charset="0"/>
                <a:cs typeface="Arial" panose="020B0604020202020204" pitchFamily="34" charset="0"/>
              </a:rPr>
              <a:t>, open source projects that span data engineering, data science and machine learning.</a:t>
            </a:r>
          </a:p>
          <a:p>
            <a:pPr marL="342900" indent="-342900" algn="just">
              <a:lnSpc>
                <a:spcPct val="150000"/>
              </a:lnSpc>
              <a:buFont typeface="Arial" panose="020B0604020202020204" pitchFamily="34" charset="0"/>
              <a:buChar char="•"/>
            </a:pPr>
            <a:r>
              <a:rPr lang="en-GB" sz="1400" dirty="0">
                <a:latin typeface="Arial" panose="020B0604020202020204" pitchFamily="34" charset="0"/>
                <a:cs typeface="Arial" panose="020B0604020202020204" pitchFamily="34" charset="0"/>
              </a:rPr>
              <a:t>Databricks develops a web-based platform for working with Spark, that provides automated cluster management and IPython-style notebooks. </a:t>
            </a:r>
          </a:p>
        </p:txBody>
      </p:sp>
      <p:pic>
        <p:nvPicPr>
          <p:cNvPr id="22" name="Picture 21">
            <a:extLst>
              <a:ext uri="{FF2B5EF4-FFF2-40B4-BE49-F238E27FC236}">
                <a16:creationId xmlns:a16="http://schemas.microsoft.com/office/drawing/2014/main" id="{B7A3A17A-34B7-0E49-AE17-38D0900FCAA1}"/>
              </a:ext>
            </a:extLst>
          </p:cNvPr>
          <p:cNvPicPr>
            <a:picLocks noChangeAspect="1"/>
          </p:cNvPicPr>
          <p:nvPr/>
        </p:nvPicPr>
        <p:blipFill>
          <a:blip r:embed="rId7"/>
          <a:stretch>
            <a:fillRect/>
          </a:stretch>
        </p:blipFill>
        <p:spPr>
          <a:xfrm>
            <a:off x="7134386" y="1414370"/>
            <a:ext cx="4648982" cy="2192033"/>
          </a:xfrm>
          <a:prstGeom prst="rect">
            <a:avLst/>
          </a:prstGeom>
        </p:spPr>
      </p:pic>
      <p:sp>
        <p:nvSpPr>
          <p:cNvPr id="23" name="TextBox 22">
            <a:extLst>
              <a:ext uri="{FF2B5EF4-FFF2-40B4-BE49-F238E27FC236}">
                <a16:creationId xmlns:a16="http://schemas.microsoft.com/office/drawing/2014/main" id="{DF9E29A7-47DF-8B4F-965E-326E7D14262B}"/>
              </a:ext>
            </a:extLst>
          </p:cNvPr>
          <p:cNvSpPr txBox="1"/>
          <p:nvPr/>
        </p:nvSpPr>
        <p:spPr bwMode="gray">
          <a:xfrm>
            <a:off x="583369" y="4661356"/>
            <a:ext cx="2385848" cy="347324"/>
          </a:xfrm>
          <a:prstGeom prst="rect">
            <a:avLst/>
          </a:prstGeom>
          <a:noFill/>
        </p:spPr>
        <p:txBody>
          <a:bodyPr wrap="none" lIns="0" tIns="0" rIns="0" bIns="0" rtlCol="0">
            <a:noAutofit/>
          </a:bodyPr>
          <a:lstStyle/>
          <a:p>
            <a:pPr algn="ctr">
              <a:spcAft>
                <a:spcPts val="600"/>
              </a:spcAft>
              <a:buClr>
                <a:schemeClr val="accent1"/>
              </a:buClr>
            </a:pPr>
            <a:r>
              <a:rPr lang="en-BG" sz="1600" dirty="0"/>
              <a:t>You can try it for </a:t>
            </a:r>
            <a:r>
              <a:rPr lang="en-BG" sz="1600" dirty="0">
                <a:hlinkClick r:id="rId8"/>
              </a:rPr>
              <a:t>free</a:t>
            </a:r>
            <a:r>
              <a:rPr lang="en-BG" sz="1600" dirty="0"/>
              <a:t> :</a:t>
            </a:r>
          </a:p>
        </p:txBody>
      </p:sp>
      <p:pic>
        <p:nvPicPr>
          <p:cNvPr id="30" name="Picture 29">
            <a:extLst>
              <a:ext uri="{FF2B5EF4-FFF2-40B4-BE49-F238E27FC236}">
                <a16:creationId xmlns:a16="http://schemas.microsoft.com/office/drawing/2014/main" id="{509E6B0F-8340-584A-9238-358415CF0778}"/>
              </a:ext>
            </a:extLst>
          </p:cNvPr>
          <p:cNvPicPr>
            <a:picLocks noChangeAspect="1"/>
          </p:cNvPicPr>
          <p:nvPr/>
        </p:nvPicPr>
        <p:blipFill>
          <a:blip r:embed="rId9"/>
          <a:stretch>
            <a:fillRect/>
          </a:stretch>
        </p:blipFill>
        <p:spPr>
          <a:xfrm>
            <a:off x="583368" y="4963475"/>
            <a:ext cx="2269473" cy="652473"/>
          </a:xfrm>
          <a:prstGeom prst="rect">
            <a:avLst/>
          </a:prstGeom>
        </p:spPr>
      </p:pic>
      <p:pic>
        <p:nvPicPr>
          <p:cNvPr id="19" name="Picture 18">
            <a:extLst>
              <a:ext uri="{FF2B5EF4-FFF2-40B4-BE49-F238E27FC236}">
                <a16:creationId xmlns:a16="http://schemas.microsoft.com/office/drawing/2014/main" id="{F31DEBF7-5016-F64A-B3DB-D93B18B22236}"/>
              </a:ext>
            </a:extLst>
          </p:cNvPr>
          <p:cNvPicPr>
            <a:picLocks noChangeAspect="1"/>
          </p:cNvPicPr>
          <p:nvPr/>
        </p:nvPicPr>
        <p:blipFill>
          <a:blip r:embed="rId10"/>
          <a:stretch>
            <a:fillRect/>
          </a:stretch>
        </p:blipFill>
        <p:spPr>
          <a:xfrm>
            <a:off x="3143892" y="4211742"/>
            <a:ext cx="3990494" cy="1875692"/>
          </a:xfrm>
          <a:prstGeom prst="rect">
            <a:avLst/>
          </a:prstGeom>
        </p:spPr>
      </p:pic>
      <p:pic>
        <p:nvPicPr>
          <p:cNvPr id="2" name="Picture 1">
            <a:extLst>
              <a:ext uri="{FF2B5EF4-FFF2-40B4-BE49-F238E27FC236}">
                <a16:creationId xmlns:a16="http://schemas.microsoft.com/office/drawing/2014/main" id="{7E3196BC-C0D7-9A45-AAEC-8736FB39ADB3}"/>
              </a:ext>
            </a:extLst>
          </p:cNvPr>
          <p:cNvPicPr>
            <a:picLocks noChangeAspect="1"/>
          </p:cNvPicPr>
          <p:nvPr/>
        </p:nvPicPr>
        <p:blipFill>
          <a:blip r:embed="rId11"/>
          <a:stretch>
            <a:fillRect/>
          </a:stretch>
        </p:blipFill>
        <p:spPr>
          <a:xfrm>
            <a:off x="7435711" y="4214242"/>
            <a:ext cx="4347657" cy="1873192"/>
          </a:xfrm>
          <a:prstGeom prst="rect">
            <a:avLst/>
          </a:prstGeom>
        </p:spPr>
      </p:pic>
      <p:sp>
        <p:nvSpPr>
          <p:cNvPr id="8" name="Slide Number Placeholder 7">
            <a:extLst>
              <a:ext uri="{FF2B5EF4-FFF2-40B4-BE49-F238E27FC236}">
                <a16:creationId xmlns:a16="http://schemas.microsoft.com/office/drawing/2014/main" id="{47264130-1FC9-4573-A510-102C28524B06}"/>
              </a:ext>
            </a:extLst>
          </p:cNvPr>
          <p:cNvSpPr>
            <a:spLocks noGrp="1"/>
          </p:cNvSpPr>
          <p:nvPr>
            <p:ph type="sldNum" sz="quarter" idx="17"/>
          </p:nvPr>
        </p:nvSpPr>
        <p:spPr/>
        <p:txBody>
          <a:bodyPr/>
          <a:lstStyle/>
          <a:p>
            <a:pPr algn="r"/>
            <a:fld id="{8CFDFCC3-8B40-4EE5-B231-005F2F1C6A68}" type="slidenum">
              <a:rPr lang="de-DE" smtClean="0"/>
              <a:pPr algn="r"/>
              <a:t>13</a:t>
            </a:fld>
            <a:endParaRPr lang="de-DE"/>
          </a:p>
        </p:txBody>
      </p:sp>
    </p:spTree>
    <p:extLst>
      <p:ext uri="{BB962C8B-B14F-4D97-AF65-F5344CB8AC3E}">
        <p14:creationId xmlns:p14="http://schemas.microsoft.com/office/powerpoint/2010/main" val="183013076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25FCF22-CBEA-45C0-9367-DE30529CC011}"/>
              </a:ext>
            </a:extLst>
          </p:cNvPr>
          <p:cNvSpPr>
            <a:spLocks noGrp="1"/>
          </p:cNvSpPr>
          <p:nvPr>
            <p:ph sz="half" idx="1"/>
          </p:nvPr>
        </p:nvSpPr>
        <p:spPr>
          <a:xfrm>
            <a:off x="407343" y="1368952"/>
            <a:ext cx="5688657" cy="4771872"/>
          </a:xfrm>
        </p:spPr>
        <p:txBody>
          <a:bodyPr vert="horz" lIns="0" tIns="0" rIns="0" bIns="0" rtlCol="0" anchor="t">
            <a:noAutofit/>
          </a:bodyPr>
          <a:lstStyle/>
          <a:p>
            <a:pPr marL="285750" indent="-285750">
              <a:buFont typeface="Arial" panose="020B0604020202020204" pitchFamily="34" charset="0"/>
              <a:buChar char="•"/>
            </a:pPr>
            <a:r>
              <a:rPr lang="en-GB" sz="1400" b="0" dirty="0">
                <a:solidFill>
                  <a:schemeClr val="tx1"/>
                </a:solidFill>
                <a:latin typeface="Arial" panose="020B0604020202020204" pitchFamily="34" charset="0"/>
                <a:cs typeface="Arial" panose="020B0604020202020204" pitchFamily="34" charset="0"/>
                <a:hlinkClick r:id="rId3"/>
              </a:rPr>
              <a:t>Colaboratory</a:t>
            </a:r>
            <a:r>
              <a:rPr lang="en-GB" sz="1400" b="0" dirty="0">
                <a:solidFill>
                  <a:schemeClr val="tx1"/>
                </a:solidFill>
                <a:latin typeface="Arial" panose="020B0604020202020204" pitchFamily="34" charset="0"/>
                <a:cs typeface="Arial" panose="020B0604020202020204" pitchFamily="34" charset="0"/>
              </a:rPr>
              <a:t>, or '</a:t>
            </a:r>
            <a:r>
              <a:rPr lang="en-GB" sz="1400" b="0" dirty="0" err="1">
                <a:solidFill>
                  <a:schemeClr val="tx1"/>
                </a:solidFill>
                <a:latin typeface="Arial" panose="020B0604020202020204" pitchFamily="34" charset="0"/>
                <a:cs typeface="Arial" panose="020B0604020202020204" pitchFamily="34" charset="0"/>
              </a:rPr>
              <a:t>Colab</a:t>
            </a:r>
            <a:r>
              <a:rPr lang="en-GB" sz="1400" b="0" dirty="0">
                <a:solidFill>
                  <a:schemeClr val="tx1"/>
                </a:solidFill>
                <a:latin typeface="Arial" panose="020B0604020202020204" pitchFamily="34" charset="0"/>
                <a:cs typeface="Arial" panose="020B0604020202020204" pitchFamily="34" charset="0"/>
              </a:rPr>
              <a:t>' for short, allows you to write and execute Python in your browser, with </a:t>
            </a:r>
          </a:p>
          <a:p>
            <a:pPr marL="641350" lvl="3" indent="-285750">
              <a:buFont typeface="Arial" panose="020B0604020202020204" pitchFamily="34" charset="0"/>
              <a:buChar char="•"/>
            </a:pPr>
            <a:r>
              <a:rPr lang="en-GB" sz="1400" b="0" dirty="0">
                <a:solidFill>
                  <a:schemeClr val="tx1"/>
                </a:solidFill>
                <a:latin typeface="Arial" panose="020B0604020202020204" pitchFamily="34" charset="0"/>
                <a:cs typeface="Arial" panose="020B0604020202020204" pitchFamily="34" charset="0"/>
              </a:rPr>
              <a:t>Zero configuration required</a:t>
            </a:r>
          </a:p>
          <a:p>
            <a:pPr marL="641350" lvl="3" indent="-285750">
              <a:buFont typeface="Arial" panose="020B0604020202020204" pitchFamily="34" charset="0"/>
              <a:buChar char="•"/>
            </a:pPr>
            <a:r>
              <a:rPr lang="en-GB" sz="1400" b="0" dirty="0">
                <a:solidFill>
                  <a:schemeClr val="tx1"/>
                </a:solidFill>
                <a:latin typeface="Arial" panose="020B0604020202020204" pitchFamily="34" charset="0"/>
                <a:cs typeface="Arial" panose="020B0604020202020204" pitchFamily="34" charset="0"/>
              </a:rPr>
              <a:t>Free access to GPUs / TPUs</a:t>
            </a:r>
          </a:p>
          <a:p>
            <a:pPr marL="641350" lvl="3" indent="-285750">
              <a:buFont typeface="Arial" panose="020B0604020202020204" pitchFamily="34" charset="0"/>
              <a:buChar char="•"/>
            </a:pPr>
            <a:r>
              <a:rPr lang="en-GB" sz="1400" b="0" dirty="0">
                <a:solidFill>
                  <a:schemeClr val="tx1"/>
                </a:solidFill>
                <a:latin typeface="Arial" panose="020B0604020202020204" pitchFamily="34" charset="0"/>
                <a:cs typeface="Arial" panose="020B0604020202020204" pitchFamily="34" charset="0"/>
                <a:hlinkClick r:id="rId4"/>
              </a:rPr>
              <a:t>Easy sharing</a:t>
            </a:r>
            <a:endParaRPr lang="en-GB" sz="1400" b="0" dirty="0">
              <a:solidFill>
                <a:schemeClr val="tx1"/>
              </a:solidFill>
              <a:latin typeface="Arial" panose="020B0604020202020204" pitchFamily="34" charset="0"/>
              <a:cs typeface="Arial" panose="020B0604020202020204" pitchFamily="34" charset="0"/>
            </a:endParaRPr>
          </a:p>
          <a:p>
            <a:pPr marL="641350" lvl="3" indent="-285750">
              <a:lnSpc>
                <a:spcPct val="150000"/>
              </a:lnSpc>
              <a:buFont typeface="Arial" panose="020B0604020202020204" pitchFamily="34" charset="0"/>
              <a:buChar char="•"/>
            </a:pPr>
            <a:endParaRPr lang="en-GB" sz="1400" dirty="0">
              <a:latin typeface="Arial" panose="020B0604020202020204" pitchFamily="34" charset="0"/>
              <a:cs typeface="Arial" panose="020B0604020202020204" pitchFamily="34" charset="0"/>
            </a:endParaRPr>
          </a:p>
          <a:p>
            <a:pPr marL="285750" lvl="1" indent="-285750">
              <a:lnSpc>
                <a:spcPct val="150000"/>
              </a:lnSpc>
              <a:buFont typeface="Arial" panose="020B0604020202020204" pitchFamily="34" charset="0"/>
              <a:buChar char="•"/>
            </a:pPr>
            <a:r>
              <a:rPr lang="en-GB" sz="1400" dirty="0">
                <a:latin typeface="Arial" panose="020B0604020202020204" pitchFamily="34" charset="0"/>
                <a:cs typeface="Arial" panose="020B0604020202020204" pitchFamily="34" charset="0"/>
              </a:rPr>
              <a:t>Colaboratory is built on top of </a:t>
            </a:r>
            <a:r>
              <a:rPr lang="en-GB" sz="1400" dirty="0">
                <a:latin typeface="Arial" panose="020B0604020202020204" pitchFamily="34" charset="0"/>
                <a:cs typeface="Arial" panose="020B0604020202020204" pitchFamily="34" charset="0"/>
                <a:hlinkClick r:id="rId5"/>
              </a:rPr>
              <a:t>Jupyter Notebook</a:t>
            </a:r>
            <a:endParaRPr lang="en-GB" sz="1400" dirty="0">
              <a:latin typeface="Arial" panose="020B0604020202020204" pitchFamily="34" charset="0"/>
              <a:cs typeface="Arial" panose="020B0604020202020204" pitchFamily="34" charset="0"/>
            </a:endParaRPr>
          </a:p>
          <a:p>
            <a:pPr marL="285750" lvl="1" indent="-285750">
              <a:lnSpc>
                <a:spcPct val="150000"/>
              </a:lnSpc>
              <a:buFont typeface="Arial" panose="020B0604020202020204" pitchFamily="34" charset="0"/>
              <a:buChar char="•"/>
            </a:pPr>
            <a:r>
              <a:rPr lang="en-GB" sz="1400" dirty="0">
                <a:latin typeface="Arial" panose="020B0604020202020204" pitchFamily="34" charset="0"/>
                <a:cs typeface="Arial" panose="020B0604020202020204" pitchFamily="34" charset="0"/>
              </a:rPr>
              <a:t>Colab notebooks are stored in </a:t>
            </a:r>
            <a:r>
              <a:rPr lang="en-GB" sz="1400" dirty="0">
                <a:latin typeface="Arial" panose="020B0604020202020204" pitchFamily="34" charset="0"/>
                <a:cs typeface="Arial" panose="020B0604020202020204" pitchFamily="34" charset="0"/>
                <a:hlinkClick r:id="rId6"/>
              </a:rPr>
              <a:t>Google Drive</a:t>
            </a:r>
            <a:r>
              <a:rPr lang="en-GB" sz="1400" dirty="0">
                <a:latin typeface="Arial" panose="020B0604020202020204" pitchFamily="34" charset="0"/>
                <a:cs typeface="Arial" panose="020B0604020202020204" pitchFamily="34" charset="0"/>
              </a:rPr>
              <a:t>, or can be loaded from </a:t>
            </a:r>
            <a:r>
              <a:rPr lang="en-GB" sz="1400" dirty="0">
                <a:latin typeface="Arial" panose="020B0604020202020204" pitchFamily="34" charset="0"/>
                <a:cs typeface="Arial" panose="020B0604020202020204" pitchFamily="34" charset="0"/>
                <a:hlinkClick r:id="rId7"/>
              </a:rPr>
              <a:t>GitHub</a:t>
            </a:r>
            <a:r>
              <a:rPr lang="en-GB" sz="1400" dirty="0">
                <a:latin typeface="Arial" panose="020B0604020202020204" pitchFamily="34" charset="0"/>
                <a:cs typeface="Arial" panose="020B0604020202020204" pitchFamily="34" charset="0"/>
              </a:rPr>
              <a:t>.</a:t>
            </a:r>
          </a:p>
          <a:p>
            <a:pPr marL="285750" lvl="1" indent="-285750">
              <a:lnSpc>
                <a:spcPct val="150000"/>
              </a:lnSpc>
              <a:buFont typeface="Arial" panose="020B0604020202020204" pitchFamily="34" charset="0"/>
              <a:buChar char="•"/>
            </a:pPr>
            <a:r>
              <a:rPr lang="en-GB" sz="1400" dirty="0">
                <a:latin typeface="Arial" panose="020B0604020202020204" pitchFamily="34" charset="0"/>
                <a:cs typeface="Arial" panose="020B0604020202020204" pitchFamily="34" charset="0"/>
              </a:rPr>
              <a:t>Resources in Colab are prioritized for users who have recently used less of them. To get the most out of Colab, consider closing your Colab tabs when you are done with your work, and avoid opting for a GPU when it is not needed for your work. </a:t>
            </a:r>
            <a:endParaRPr lang="en-GB" sz="1400" b="0" dirty="0">
              <a:solidFill>
                <a:schemeClr val="tx1"/>
              </a:solidFill>
              <a:latin typeface="Arial" panose="020B0604020202020204" pitchFamily="34" charset="0"/>
              <a:cs typeface="Arial" panose="020B0604020202020204" pitchFamily="34" charset="0"/>
            </a:endParaRPr>
          </a:p>
        </p:txBody>
      </p:sp>
      <p:sp>
        <p:nvSpPr>
          <p:cNvPr id="4" name="Textplatzhalter 3">
            <a:extLst>
              <a:ext uri="{FF2B5EF4-FFF2-40B4-BE49-F238E27FC236}">
                <a16:creationId xmlns:a16="http://schemas.microsoft.com/office/drawing/2014/main" id="{1C545342-BF2A-4EA4-9F06-3D674192D101}"/>
              </a:ext>
            </a:extLst>
          </p:cNvPr>
          <p:cNvSpPr>
            <a:spLocks noGrp="1"/>
          </p:cNvSpPr>
          <p:nvPr>
            <p:ph type="body" sz="quarter" idx="14"/>
          </p:nvPr>
        </p:nvSpPr>
        <p:spPr/>
        <p:txBody>
          <a:bodyPr/>
          <a:lstStyle/>
          <a:p>
            <a:endParaRPr lang="de-DE" dirty="0"/>
          </a:p>
        </p:txBody>
      </p:sp>
      <p:sp>
        <p:nvSpPr>
          <p:cNvPr id="5" name="Titel 4">
            <a:extLst>
              <a:ext uri="{FF2B5EF4-FFF2-40B4-BE49-F238E27FC236}">
                <a16:creationId xmlns:a16="http://schemas.microsoft.com/office/drawing/2014/main" id="{E9C2C0EE-673A-4F3D-97FB-DC50CFE917BB}"/>
              </a:ext>
            </a:extLst>
          </p:cNvPr>
          <p:cNvSpPr>
            <a:spLocks noGrp="1"/>
          </p:cNvSpPr>
          <p:nvPr>
            <p:ph type="title"/>
          </p:nvPr>
        </p:nvSpPr>
        <p:spPr/>
        <p:txBody>
          <a:bodyPr/>
          <a:lstStyle/>
          <a:p>
            <a:r>
              <a:rPr lang="de-DE" cap="all" dirty="0">
                <a:ea typeface="+mj-lt"/>
                <a:cs typeface="+mj-lt"/>
              </a:rPr>
              <a:t>Google colaboratory</a:t>
            </a:r>
            <a:endParaRPr lang="de-DE" dirty="0">
              <a:ea typeface="+mj-lt"/>
              <a:cs typeface="+mj-lt"/>
            </a:endParaRPr>
          </a:p>
        </p:txBody>
      </p:sp>
      <p:sp>
        <p:nvSpPr>
          <p:cNvPr id="7" name="Fußzeilenplatzhalter 6">
            <a:extLst>
              <a:ext uri="{FF2B5EF4-FFF2-40B4-BE49-F238E27FC236}">
                <a16:creationId xmlns:a16="http://schemas.microsoft.com/office/drawing/2014/main" id="{CB7434C3-1AEA-4FB2-A45A-408A7A0062D4}"/>
              </a:ext>
            </a:extLst>
          </p:cNvPr>
          <p:cNvSpPr>
            <a:spLocks noGrp="1"/>
          </p:cNvSpPr>
          <p:nvPr>
            <p:ph type="ftr" sz="quarter" idx="16"/>
          </p:nvPr>
        </p:nvSpPr>
        <p:spPr/>
        <p:txBody>
          <a:bodyPr/>
          <a:lstStyle/>
          <a:p>
            <a:r>
              <a:rPr lang="en-US" dirty="0"/>
              <a:t>BI, AI &amp; Data Services //  </a:t>
            </a:r>
            <a:r>
              <a:rPr lang="bg-BG" dirty="0"/>
              <a:t>Предварителна обработка на данни</a:t>
            </a:r>
            <a:r>
              <a:rPr lang="en-US" dirty="0"/>
              <a:t>  // </a:t>
            </a:r>
            <a:r>
              <a:rPr lang="bg-BG" dirty="0"/>
              <a:t>23 Октомври</a:t>
            </a:r>
            <a:r>
              <a:rPr lang="en-US" dirty="0"/>
              <a:t> 2021</a:t>
            </a:r>
            <a:endParaRPr lang="de-DE" dirty="0"/>
          </a:p>
        </p:txBody>
      </p:sp>
      <p:sp>
        <p:nvSpPr>
          <p:cNvPr id="6" name="Inhaltsplatzhalter 1">
            <a:extLst>
              <a:ext uri="{FF2B5EF4-FFF2-40B4-BE49-F238E27FC236}">
                <a16:creationId xmlns:a16="http://schemas.microsoft.com/office/drawing/2014/main" id="{06FC9DA5-F64C-3B4E-A297-931827107FBE}"/>
              </a:ext>
            </a:extLst>
          </p:cNvPr>
          <p:cNvSpPr txBox="1">
            <a:spLocks/>
          </p:cNvSpPr>
          <p:nvPr/>
        </p:nvSpPr>
        <p:spPr bwMode="gray">
          <a:xfrm>
            <a:off x="6410540" y="4142253"/>
            <a:ext cx="5372829" cy="2239075"/>
          </a:xfrm>
          <a:prstGeom prst="rect">
            <a:avLst/>
          </a:prstGeom>
        </p:spPr>
        <p:txBody>
          <a:bodyPr vert="horz" lIns="0" tIns="0" rIns="0" bIns="0" rtlCol="0" anchor="t">
            <a:noAutofit/>
          </a:bodyPr>
          <a:lst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a:lstStyle>
          <a:p>
            <a:endParaRPr lang="en-GB" sz="1200" dirty="0"/>
          </a:p>
        </p:txBody>
      </p:sp>
      <p:sp>
        <p:nvSpPr>
          <p:cNvPr id="3" name="TextBox 2">
            <a:extLst>
              <a:ext uri="{FF2B5EF4-FFF2-40B4-BE49-F238E27FC236}">
                <a16:creationId xmlns:a16="http://schemas.microsoft.com/office/drawing/2014/main" id="{C440201F-28C2-784D-8D89-BDA9C38BB281}"/>
              </a:ext>
            </a:extLst>
          </p:cNvPr>
          <p:cNvSpPr txBox="1"/>
          <p:nvPr/>
        </p:nvSpPr>
        <p:spPr bwMode="gray">
          <a:xfrm>
            <a:off x="1811383" y="2664823"/>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BG" sz="1600" dirty="0" err="1"/>
          </a:p>
        </p:txBody>
      </p:sp>
      <p:sp>
        <p:nvSpPr>
          <p:cNvPr id="10" name="TextBox 9">
            <a:extLst>
              <a:ext uri="{FF2B5EF4-FFF2-40B4-BE49-F238E27FC236}">
                <a16:creationId xmlns:a16="http://schemas.microsoft.com/office/drawing/2014/main" id="{F9564317-5C99-124D-B809-DF7CCE4A65CB}"/>
              </a:ext>
            </a:extLst>
          </p:cNvPr>
          <p:cNvSpPr txBox="1"/>
          <p:nvPr/>
        </p:nvSpPr>
        <p:spPr bwMode="gray">
          <a:xfrm>
            <a:off x="6409509" y="4572000"/>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BG" sz="1600" dirty="0" err="1"/>
          </a:p>
        </p:txBody>
      </p:sp>
      <p:grpSp>
        <p:nvGrpSpPr>
          <p:cNvPr id="23" name="Group 22">
            <a:extLst>
              <a:ext uri="{FF2B5EF4-FFF2-40B4-BE49-F238E27FC236}">
                <a16:creationId xmlns:a16="http://schemas.microsoft.com/office/drawing/2014/main" id="{D1A183CF-E743-384A-8B90-3E576D9F691E}"/>
              </a:ext>
            </a:extLst>
          </p:cNvPr>
          <p:cNvGrpSpPr/>
          <p:nvPr/>
        </p:nvGrpSpPr>
        <p:grpSpPr>
          <a:xfrm>
            <a:off x="6182785" y="1339026"/>
            <a:ext cx="5600583" cy="4922050"/>
            <a:chOff x="6182785" y="1339026"/>
            <a:chExt cx="5600583" cy="4922050"/>
          </a:xfrm>
        </p:grpSpPr>
        <p:pic>
          <p:nvPicPr>
            <p:cNvPr id="19" name="Picture 18">
              <a:extLst>
                <a:ext uri="{FF2B5EF4-FFF2-40B4-BE49-F238E27FC236}">
                  <a16:creationId xmlns:a16="http://schemas.microsoft.com/office/drawing/2014/main" id="{10FDD222-23F1-6C49-88BC-4A577E7FAEA6}"/>
                </a:ext>
              </a:extLst>
            </p:cNvPr>
            <p:cNvPicPr>
              <a:picLocks noChangeAspect="1"/>
            </p:cNvPicPr>
            <p:nvPr/>
          </p:nvPicPr>
          <p:blipFill>
            <a:blip r:embed="rId8"/>
            <a:stretch>
              <a:fillRect/>
            </a:stretch>
          </p:blipFill>
          <p:spPr>
            <a:xfrm>
              <a:off x="6182785" y="1339026"/>
              <a:ext cx="5600583" cy="4922050"/>
            </a:xfrm>
            <a:prstGeom prst="rect">
              <a:avLst/>
            </a:prstGeom>
          </p:spPr>
        </p:pic>
        <p:pic>
          <p:nvPicPr>
            <p:cNvPr id="20" name="Picture 19">
              <a:extLst>
                <a:ext uri="{FF2B5EF4-FFF2-40B4-BE49-F238E27FC236}">
                  <a16:creationId xmlns:a16="http://schemas.microsoft.com/office/drawing/2014/main" id="{83DCCE79-616A-CE41-9E61-C7C921C6221E}"/>
                </a:ext>
              </a:extLst>
            </p:cNvPr>
            <p:cNvPicPr>
              <a:picLocks noChangeAspect="1"/>
            </p:cNvPicPr>
            <p:nvPr/>
          </p:nvPicPr>
          <p:blipFill>
            <a:blip r:embed="rId9"/>
            <a:stretch>
              <a:fillRect/>
            </a:stretch>
          </p:blipFill>
          <p:spPr>
            <a:xfrm>
              <a:off x="10019900" y="1677687"/>
              <a:ext cx="1753844" cy="960704"/>
            </a:xfrm>
            <a:prstGeom prst="rect">
              <a:avLst/>
            </a:prstGeom>
            <a:ln cmpd="sng">
              <a:solidFill>
                <a:schemeClr val="tx1">
                  <a:alpha val="45000"/>
                </a:schemeClr>
              </a:solidFill>
              <a:extLst>
                <a:ext uri="{C807C97D-BFC1-408E-A445-0C87EB9F89A2}">
                  <ask:lineSketchStyleProps xmlns:ask="http://schemas.microsoft.com/office/drawing/2018/sketchyshapes">
                    <ask:type>
                      <ask:lineSketchNone/>
                    </ask:type>
                  </ask:lineSketchStyleProps>
                </a:ext>
              </a:extLst>
            </a:ln>
          </p:spPr>
        </p:pic>
      </p:grpSp>
      <p:sp>
        <p:nvSpPr>
          <p:cNvPr id="8" name="Slide Number Placeholder 7">
            <a:extLst>
              <a:ext uri="{FF2B5EF4-FFF2-40B4-BE49-F238E27FC236}">
                <a16:creationId xmlns:a16="http://schemas.microsoft.com/office/drawing/2014/main" id="{66D4502E-32DA-4C9A-B1FD-618EFB335823}"/>
              </a:ext>
            </a:extLst>
          </p:cNvPr>
          <p:cNvSpPr>
            <a:spLocks noGrp="1"/>
          </p:cNvSpPr>
          <p:nvPr>
            <p:ph type="sldNum" sz="quarter" idx="17"/>
          </p:nvPr>
        </p:nvSpPr>
        <p:spPr/>
        <p:txBody>
          <a:bodyPr/>
          <a:lstStyle/>
          <a:p>
            <a:pPr algn="r"/>
            <a:fld id="{8CFDFCC3-8B40-4EE5-B231-005F2F1C6A68}" type="slidenum">
              <a:rPr lang="de-DE" smtClean="0"/>
              <a:pPr algn="r"/>
              <a:t>14</a:t>
            </a:fld>
            <a:endParaRPr lang="de-DE"/>
          </a:p>
        </p:txBody>
      </p:sp>
    </p:spTree>
    <p:extLst>
      <p:ext uri="{BB962C8B-B14F-4D97-AF65-F5344CB8AC3E}">
        <p14:creationId xmlns:p14="http://schemas.microsoft.com/office/powerpoint/2010/main" val="60051923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3C66B04-29A2-934C-B5B9-7B94F95B7805}"/>
              </a:ext>
            </a:extLst>
          </p:cNvPr>
          <p:cNvPicPr>
            <a:picLocks noGrp="1" noChangeAspect="1"/>
          </p:cNvPicPr>
          <p:nvPr>
            <p:ph sz="half" idx="1"/>
          </p:nvPr>
        </p:nvPicPr>
        <p:blipFill>
          <a:blip r:embed="rId3"/>
          <a:stretch>
            <a:fillRect/>
          </a:stretch>
        </p:blipFill>
        <p:spPr>
          <a:xfrm>
            <a:off x="407368" y="1244807"/>
            <a:ext cx="808483" cy="1768836"/>
          </a:xfrm>
          <a:prstGeom prst="rect">
            <a:avLst/>
          </a:prstGeom>
        </p:spPr>
      </p:pic>
      <p:sp>
        <p:nvSpPr>
          <p:cNvPr id="4" name="Text Placeholder 3">
            <a:extLst>
              <a:ext uri="{FF2B5EF4-FFF2-40B4-BE49-F238E27FC236}">
                <a16:creationId xmlns:a16="http://schemas.microsoft.com/office/drawing/2014/main" id="{800ADFCF-C810-4A40-8F67-4F3DBE0C8736}"/>
              </a:ext>
            </a:extLst>
          </p:cNvPr>
          <p:cNvSpPr>
            <a:spLocks noGrp="1"/>
          </p:cNvSpPr>
          <p:nvPr>
            <p:ph type="body" sz="quarter" idx="14"/>
          </p:nvPr>
        </p:nvSpPr>
        <p:spPr/>
        <p:txBody>
          <a:bodyPr/>
          <a:lstStyle/>
          <a:p>
            <a:endParaRPr lang="en-BG" dirty="0"/>
          </a:p>
        </p:txBody>
      </p:sp>
      <p:sp>
        <p:nvSpPr>
          <p:cNvPr id="5" name="Title 4">
            <a:extLst>
              <a:ext uri="{FF2B5EF4-FFF2-40B4-BE49-F238E27FC236}">
                <a16:creationId xmlns:a16="http://schemas.microsoft.com/office/drawing/2014/main" id="{BC0F3551-01B6-E844-8E65-FB30BBFBF241}"/>
              </a:ext>
            </a:extLst>
          </p:cNvPr>
          <p:cNvSpPr>
            <a:spLocks noGrp="1"/>
          </p:cNvSpPr>
          <p:nvPr>
            <p:ph type="title"/>
          </p:nvPr>
        </p:nvSpPr>
        <p:spPr/>
        <p:txBody>
          <a:bodyPr/>
          <a:lstStyle/>
          <a:p>
            <a:r>
              <a:rPr lang="en-BG" dirty="0"/>
              <a:t>KAGGLE</a:t>
            </a:r>
          </a:p>
        </p:txBody>
      </p:sp>
      <p:sp>
        <p:nvSpPr>
          <p:cNvPr id="6" name="Footer Placeholder 5">
            <a:extLst>
              <a:ext uri="{FF2B5EF4-FFF2-40B4-BE49-F238E27FC236}">
                <a16:creationId xmlns:a16="http://schemas.microsoft.com/office/drawing/2014/main" id="{79B8254F-0325-FE4F-82CE-74C4F52B443B}"/>
              </a:ext>
            </a:extLst>
          </p:cNvPr>
          <p:cNvSpPr>
            <a:spLocks noGrp="1"/>
          </p:cNvSpPr>
          <p:nvPr>
            <p:ph type="ftr" sz="quarter" idx="16"/>
          </p:nvPr>
        </p:nvSpPr>
        <p:spPr/>
        <p:txBody>
          <a:bodyPr/>
          <a:lstStyle/>
          <a:p>
            <a:r>
              <a:rPr lang="en-US" dirty="0"/>
              <a:t>BI, AI &amp; Data Services //  </a:t>
            </a:r>
            <a:r>
              <a:rPr lang="bg-BG" dirty="0"/>
              <a:t>Предварителна обработка на данни</a:t>
            </a:r>
            <a:r>
              <a:rPr lang="en-US" dirty="0"/>
              <a:t>  // </a:t>
            </a:r>
            <a:r>
              <a:rPr lang="bg-BG" dirty="0"/>
              <a:t>23 Октомври</a:t>
            </a:r>
            <a:r>
              <a:rPr lang="en-US" dirty="0"/>
              <a:t> 2021</a:t>
            </a:r>
            <a:endParaRPr lang="de-DE" dirty="0"/>
          </a:p>
        </p:txBody>
      </p:sp>
      <p:sp>
        <p:nvSpPr>
          <p:cNvPr id="2" name="Rectangle 1">
            <a:extLst>
              <a:ext uri="{FF2B5EF4-FFF2-40B4-BE49-F238E27FC236}">
                <a16:creationId xmlns:a16="http://schemas.microsoft.com/office/drawing/2014/main" id="{43C6C6B5-DC87-F145-8DC0-23AD90D8F99A}"/>
              </a:ext>
            </a:extLst>
          </p:cNvPr>
          <p:cNvSpPr/>
          <p:nvPr/>
        </p:nvSpPr>
        <p:spPr>
          <a:xfrm>
            <a:off x="1366576" y="1420238"/>
            <a:ext cx="10416791" cy="1318118"/>
          </a:xfrm>
          <a:prstGeom prst="rect">
            <a:avLst/>
          </a:prstGeom>
        </p:spPr>
        <p:txBody>
          <a:bodyPr wrap="square">
            <a:spAutoFit/>
          </a:bodyPr>
          <a:lstStyle/>
          <a:p>
            <a:pPr marL="285750" indent="-285750">
              <a:lnSpc>
                <a:spcPct val="200000"/>
              </a:lnSpc>
              <a:buFont typeface="Arial" panose="020B0604020202020204" pitchFamily="34" charset="0"/>
              <a:buChar char="•"/>
            </a:pPr>
            <a:r>
              <a:rPr lang="en-GB" sz="1400" dirty="0">
                <a:latin typeface="Arial" panose="020B0604020202020204" pitchFamily="34" charset="0"/>
                <a:cs typeface="Arial" panose="020B0604020202020204" pitchFamily="34" charset="0"/>
                <a:hlinkClick r:id="rId4"/>
              </a:rPr>
              <a:t>Kaggle</a:t>
            </a:r>
            <a:r>
              <a:rPr lang="en-GB" sz="1400" dirty="0">
                <a:latin typeface="Arial" panose="020B0604020202020204" pitchFamily="34" charset="0"/>
                <a:cs typeface="Arial" panose="020B0604020202020204" pitchFamily="34" charset="0"/>
              </a:rPr>
              <a:t>, a subsidiary of Google LLC, is an online community of data scientists and machine learning practitioners. </a:t>
            </a:r>
          </a:p>
          <a:p>
            <a:pPr marL="285750" indent="-285750">
              <a:lnSpc>
                <a:spcPct val="200000"/>
              </a:lnSpc>
              <a:buFont typeface="Arial" panose="020B0604020202020204" pitchFamily="34" charset="0"/>
              <a:buChar char="•"/>
            </a:pPr>
            <a:r>
              <a:rPr lang="en-GB" sz="1400" dirty="0">
                <a:latin typeface="Arial" panose="020B0604020202020204" pitchFamily="34" charset="0"/>
                <a:cs typeface="Arial" panose="020B0604020202020204" pitchFamily="34" charset="0"/>
              </a:rPr>
              <a:t>Kaggle allows users to find and publish data sets, explore and build models in a web-based data-science environment, work with other data scientists and machine learning engineers, and enter competitions to solve data science challenges. </a:t>
            </a:r>
            <a:endParaRPr lang="en-BG" sz="1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9D545D88-CBCF-C34B-8931-07ACB0DAF366}"/>
              </a:ext>
            </a:extLst>
          </p:cNvPr>
          <p:cNvPicPr>
            <a:picLocks noChangeAspect="1"/>
          </p:cNvPicPr>
          <p:nvPr/>
        </p:nvPicPr>
        <p:blipFill>
          <a:blip r:embed="rId5"/>
          <a:stretch>
            <a:fillRect/>
          </a:stretch>
        </p:blipFill>
        <p:spPr>
          <a:xfrm>
            <a:off x="9655116" y="3780005"/>
            <a:ext cx="1290268" cy="800166"/>
          </a:xfrm>
          <a:prstGeom prst="rect">
            <a:avLst/>
          </a:prstGeom>
        </p:spPr>
      </p:pic>
      <p:sp>
        <p:nvSpPr>
          <p:cNvPr id="13" name="Rectangle 12">
            <a:extLst>
              <a:ext uri="{FF2B5EF4-FFF2-40B4-BE49-F238E27FC236}">
                <a16:creationId xmlns:a16="http://schemas.microsoft.com/office/drawing/2014/main" id="{CF897997-CE1C-B84A-81AA-941D18F76473}"/>
              </a:ext>
            </a:extLst>
          </p:cNvPr>
          <p:cNvSpPr/>
          <p:nvPr/>
        </p:nvSpPr>
        <p:spPr>
          <a:xfrm>
            <a:off x="407368" y="3122836"/>
            <a:ext cx="4285212" cy="456343"/>
          </a:xfrm>
          <a:prstGeom prst="rect">
            <a:avLst/>
          </a:prstGeom>
        </p:spPr>
        <p:txBody>
          <a:bodyPr wrap="square">
            <a:spAutoFit/>
          </a:bodyPr>
          <a:lstStyle/>
          <a:p>
            <a:pPr>
              <a:lnSpc>
                <a:spcPct val="200000"/>
              </a:lnSpc>
            </a:pPr>
            <a:r>
              <a:rPr lang="en-GB" sz="1400" dirty="0">
                <a:latin typeface="Arial" panose="020B0604020202020204" pitchFamily="34" charset="0"/>
                <a:cs typeface="Arial" panose="020B0604020202020204" pitchFamily="34" charset="0"/>
              </a:rPr>
              <a:t>Visit the code section to explore and learn</a:t>
            </a:r>
            <a:endParaRPr lang="en-BG"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F5D7A7E-F3E5-704F-980C-CD05CD88BC70}"/>
              </a:ext>
            </a:extLst>
          </p:cNvPr>
          <p:cNvPicPr>
            <a:picLocks noChangeAspect="1"/>
          </p:cNvPicPr>
          <p:nvPr/>
        </p:nvPicPr>
        <p:blipFill>
          <a:blip r:embed="rId6"/>
          <a:stretch>
            <a:fillRect/>
          </a:stretch>
        </p:blipFill>
        <p:spPr>
          <a:xfrm>
            <a:off x="4401545" y="2943193"/>
            <a:ext cx="3201345" cy="971614"/>
          </a:xfrm>
          <a:prstGeom prst="rect">
            <a:avLst/>
          </a:prstGeom>
        </p:spPr>
      </p:pic>
      <p:sp>
        <p:nvSpPr>
          <p:cNvPr id="15" name="Rectangle 14">
            <a:extLst>
              <a:ext uri="{FF2B5EF4-FFF2-40B4-BE49-F238E27FC236}">
                <a16:creationId xmlns:a16="http://schemas.microsoft.com/office/drawing/2014/main" id="{8FF19732-F37C-BF44-AB27-638DE94D7D0F}"/>
              </a:ext>
            </a:extLst>
          </p:cNvPr>
          <p:cNvSpPr/>
          <p:nvPr/>
        </p:nvSpPr>
        <p:spPr>
          <a:xfrm>
            <a:off x="523620" y="4684684"/>
            <a:ext cx="2476434" cy="456343"/>
          </a:xfrm>
          <a:prstGeom prst="rect">
            <a:avLst/>
          </a:prstGeom>
        </p:spPr>
        <p:txBody>
          <a:bodyPr wrap="square">
            <a:spAutoFit/>
          </a:bodyPr>
          <a:lstStyle/>
          <a:p>
            <a:pPr>
              <a:lnSpc>
                <a:spcPct val="200000"/>
              </a:lnSpc>
            </a:pPr>
            <a:r>
              <a:rPr lang="en-GB" sz="1400" dirty="0">
                <a:latin typeface="Arial" panose="020B0604020202020204" pitchFamily="34" charset="0"/>
                <a:cs typeface="Arial" panose="020B0604020202020204" pitchFamily="34" charset="0"/>
              </a:rPr>
              <a:t>Or create your own notebook</a:t>
            </a:r>
            <a:endParaRPr lang="en-BG" sz="14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1AD85F3-130D-3348-A7EF-D7F584129EAB}"/>
              </a:ext>
            </a:extLst>
          </p:cNvPr>
          <p:cNvSpPr/>
          <p:nvPr/>
        </p:nvSpPr>
        <p:spPr>
          <a:xfrm>
            <a:off x="8883453" y="3196830"/>
            <a:ext cx="3038201" cy="456343"/>
          </a:xfrm>
          <a:prstGeom prst="rect">
            <a:avLst/>
          </a:prstGeom>
        </p:spPr>
        <p:txBody>
          <a:bodyPr wrap="square">
            <a:spAutoFit/>
          </a:bodyPr>
          <a:lstStyle/>
          <a:p>
            <a:pPr marL="285750" indent="-285750">
              <a:lnSpc>
                <a:spcPct val="200000"/>
              </a:lnSpc>
              <a:buFont typeface="Arial" panose="020B0604020202020204" pitchFamily="34" charset="0"/>
              <a:buChar char="•"/>
            </a:pPr>
            <a:r>
              <a:rPr lang="en-GB" sz="1400" dirty="0">
                <a:latin typeface="Arial" panose="020B0604020202020204" pitchFamily="34" charset="0"/>
                <a:cs typeface="Arial" panose="020B0604020202020204" pitchFamily="34" charset="0"/>
              </a:rPr>
              <a:t>Supported accelerators</a:t>
            </a:r>
            <a:endParaRPr lang="en-BG" sz="1400"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74919FD-FF31-B247-B018-3F7258EB67A6}"/>
              </a:ext>
            </a:extLst>
          </p:cNvPr>
          <p:cNvPicPr>
            <a:picLocks noChangeAspect="1"/>
          </p:cNvPicPr>
          <p:nvPr/>
        </p:nvPicPr>
        <p:blipFill>
          <a:blip r:embed="rId7"/>
          <a:stretch>
            <a:fillRect/>
          </a:stretch>
        </p:blipFill>
        <p:spPr>
          <a:xfrm>
            <a:off x="10408325" y="4200325"/>
            <a:ext cx="976880" cy="1998572"/>
          </a:xfrm>
          <a:prstGeom prst="rect">
            <a:avLst/>
          </a:prstGeom>
        </p:spPr>
      </p:pic>
      <p:pic>
        <p:nvPicPr>
          <p:cNvPr id="20" name="Picture 19">
            <a:extLst>
              <a:ext uri="{FF2B5EF4-FFF2-40B4-BE49-F238E27FC236}">
                <a16:creationId xmlns:a16="http://schemas.microsoft.com/office/drawing/2014/main" id="{CDA5D6D4-550D-F54D-8519-EAC26DCA13F1}"/>
              </a:ext>
            </a:extLst>
          </p:cNvPr>
          <p:cNvPicPr>
            <a:picLocks noChangeAspect="1"/>
          </p:cNvPicPr>
          <p:nvPr/>
        </p:nvPicPr>
        <p:blipFill>
          <a:blip r:embed="rId8"/>
          <a:stretch>
            <a:fillRect/>
          </a:stretch>
        </p:blipFill>
        <p:spPr>
          <a:xfrm>
            <a:off x="3051439" y="4149762"/>
            <a:ext cx="6369964" cy="2070238"/>
          </a:xfrm>
          <a:prstGeom prst="rect">
            <a:avLst/>
          </a:prstGeom>
        </p:spPr>
      </p:pic>
      <p:sp>
        <p:nvSpPr>
          <p:cNvPr id="3" name="Slide Number Placeholder 2">
            <a:extLst>
              <a:ext uri="{FF2B5EF4-FFF2-40B4-BE49-F238E27FC236}">
                <a16:creationId xmlns:a16="http://schemas.microsoft.com/office/drawing/2014/main" id="{4A6D2B7B-8ADA-4E0A-9407-D4598486E289}"/>
              </a:ext>
            </a:extLst>
          </p:cNvPr>
          <p:cNvSpPr>
            <a:spLocks noGrp="1"/>
          </p:cNvSpPr>
          <p:nvPr>
            <p:ph type="sldNum" sz="quarter" idx="17"/>
          </p:nvPr>
        </p:nvSpPr>
        <p:spPr/>
        <p:txBody>
          <a:bodyPr/>
          <a:lstStyle/>
          <a:p>
            <a:pPr algn="r"/>
            <a:fld id="{8CFDFCC3-8B40-4EE5-B231-005F2F1C6A68}" type="slidenum">
              <a:rPr lang="de-DE" smtClean="0"/>
              <a:pPr algn="r"/>
              <a:t>15</a:t>
            </a:fld>
            <a:endParaRPr lang="de-DE"/>
          </a:p>
        </p:txBody>
      </p:sp>
    </p:spTree>
    <p:extLst>
      <p:ext uri="{BB962C8B-B14F-4D97-AF65-F5344CB8AC3E}">
        <p14:creationId xmlns:p14="http://schemas.microsoft.com/office/powerpoint/2010/main" val="222954205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56D44-4BE2-47C1-A5B3-D551DEA08ABE}"/>
              </a:ext>
            </a:extLst>
          </p:cNvPr>
          <p:cNvSpPr>
            <a:spLocks noGrp="1"/>
          </p:cNvSpPr>
          <p:nvPr>
            <p:ph type="ctrTitle"/>
          </p:nvPr>
        </p:nvSpPr>
        <p:spPr/>
        <p:txBody>
          <a:bodyPr/>
          <a:lstStyle/>
          <a:p>
            <a:r>
              <a:rPr lang="bg-BG" dirty="0"/>
              <a:t>На практика</a:t>
            </a:r>
            <a:endParaRPr lang="en-US" dirty="0"/>
          </a:p>
        </p:txBody>
      </p:sp>
      <p:sp>
        <p:nvSpPr>
          <p:cNvPr id="8" name="Subtitle 7">
            <a:extLst>
              <a:ext uri="{FF2B5EF4-FFF2-40B4-BE49-F238E27FC236}">
                <a16:creationId xmlns:a16="http://schemas.microsoft.com/office/drawing/2014/main" id="{5B35EDE9-28D4-40C0-B1BE-70CD6941F5EC}"/>
              </a:ext>
            </a:extLst>
          </p:cNvPr>
          <p:cNvSpPr>
            <a:spLocks noGrp="1"/>
          </p:cNvSpPr>
          <p:nvPr>
            <p:ph type="subTitle" idx="1"/>
          </p:nvPr>
        </p:nvSpPr>
        <p:spPr/>
        <p:txBody>
          <a:bodyPr/>
          <a:lstStyle/>
          <a:p>
            <a:r>
              <a:rPr lang="bg-BG" dirty="0"/>
              <a:t>Недялко Йорданов</a:t>
            </a:r>
            <a:endParaRPr lang="en-US" dirty="0"/>
          </a:p>
        </p:txBody>
      </p:sp>
      <p:sp>
        <p:nvSpPr>
          <p:cNvPr id="9" name="Text Placeholder 8">
            <a:extLst>
              <a:ext uri="{FF2B5EF4-FFF2-40B4-BE49-F238E27FC236}">
                <a16:creationId xmlns:a16="http://schemas.microsoft.com/office/drawing/2014/main" id="{FF090069-EE5C-4527-87E8-FA8DE9C7175F}"/>
              </a:ext>
            </a:extLst>
          </p:cNvPr>
          <p:cNvSpPr>
            <a:spLocks noGrp="1"/>
          </p:cNvSpPr>
          <p:nvPr>
            <p:ph type="body" sz="quarter" idx="10"/>
          </p:nvPr>
        </p:nvSpPr>
        <p:spPr/>
        <p:txBody>
          <a:bodyPr/>
          <a:lstStyle/>
          <a:p>
            <a:r>
              <a:rPr lang="en-US" dirty="0"/>
              <a:t>0</a:t>
            </a:r>
            <a:r>
              <a:rPr lang="bg-BG" dirty="0"/>
              <a:t>4</a:t>
            </a:r>
            <a:endParaRPr lang="en-US" dirty="0"/>
          </a:p>
        </p:txBody>
      </p:sp>
      <p:pic>
        <p:nvPicPr>
          <p:cNvPr id="5" name="Picture Placeholder 4" descr="People working on ideas">
            <a:extLst>
              <a:ext uri="{FF2B5EF4-FFF2-40B4-BE49-F238E27FC236}">
                <a16:creationId xmlns:a16="http://schemas.microsoft.com/office/drawing/2014/main" id="{0538C85F-C8A9-487A-BEE5-D14EC9B1DF2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r="43900"/>
          <a:stretch/>
        </p:blipFill>
        <p:spPr>
          <a:xfrm>
            <a:off x="6312024" y="0"/>
            <a:ext cx="5879976" cy="6858000"/>
          </a:xfrm>
        </p:spPr>
      </p:pic>
    </p:spTree>
    <p:extLst>
      <p:ext uri="{BB962C8B-B14F-4D97-AF65-F5344CB8AC3E}">
        <p14:creationId xmlns:p14="http://schemas.microsoft.com/office/powerpoint/2010/main" val="329568787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25A40F5D-E53A-4CB9-919E-DA48DFDA882D}"/>
              </a:ext>
            </a:extLst>
          </p:cNvPr>
          <p:cNvSpPr>
            <a:spLocks noGrp="1"/>
          </p:cNvSpPr>
          <p:nvPr>
            <p:ph sz="half" idx="18"/>
          </p:nvPr>
        </p:nvSpPr>
        <p:spPr/>
        <p:txBody>
          <a:bodyPr/>
          <a:lstStyle/>
          <a:p>
            <a:pPr algn="ctr"/>
            <a:r>
              <a:rPr lang="bg-BG" dirty="0"/>
              <a:t>Слав Йолов</a:t>
            </a:r>
          </a:p>
          <a:p>
            <a:pPr algn="ctr"/>
            <a:r>
              <a:rPr lang="en-US" dirty="0"/>
              <a:t>Data Scientist</a:t>
            </a:r>
          </a:p>
          <a:p>
            <a:pPr algn="ctr"/>
            <a:r>
              <a:rPr lang="en-US" dirty="0"/>
              <a:t>Artificial Intelligence</a:t>
            </a:r>
          </a:p>
          <a:p>
            <a:pPr algn="ctr"/>
            <a:r>
              <a:rPr lang="en-US" dirty="0"/>
              <a:t>BI, AI &amp; Data Services</a:t>
            </a:r>
          </a:p>
          <a:p>
            <a:pPr algn="ctr"/>
            <a:endParaRPr lang="en-US" dirty="0"/>
          </a:p>
        </p:txBody>
      </p:sp>
      <p:sp>
        <p:nvSpPr>
          <p:cNvPr id="25" name="Content Placeholder 24">
            <a:extLst>
              <a:ext uri="{FF2B5EF4-FFF2-40B4-BE49-F238E27FC236}">
                <a16:creationId xmlns:a16="http://schemas.microsoft.com/office/drawing/2014/main" id="{3C93E862-A6B2-4C4A-AA29-2628FB524731}"/>
              </a:ext>
            </a:extLst>
          </p:cNvPr>
          <p:cNvSpPr>
            <a:spLocks noGrp="1"/>
          </p:cNvSpPr>
          <p:nvPr>
            <p:ph sz="half" idx="20"/>
          </p:nvPr>
        </p:nvSpPr>
        <p:spPr/>
        <p:txBody>
          <a:bodyPr/>
          <a:lstStyle/>
          <a:p>
            <a:pPr algn="ctr"/>
            <a:r>
              <a:rPr lang="bg-BG" dirty="0"/>
              <a:t>Недялко Йорданов</a:t>
            </a:r>
          </a:p>
          <a:p>
            <a:pPr algn="ctr"/>
            <a:r>
              <a:rPr lang="en-US" dirty="0"/>
              <a:t>Data Scientist</a:t>
            </a:r>
          </a:p>
          <a:p>
            <a:pPr algn="ctr"/>
            <a:r>
              <a:rPr lang="en-US" dirty="0"/>
              <a:t>Artificial Intelligence</a:t>
            </a:r>
          </a:p>
          <a:p>
            <a:pPr algn="ctr"/>
            <a:r>
              <a:rPr lang="en-US" dirty="0"/>
              <a:t>BI, AI &amp; Data Services</a:t>
            </a:r>
          </a:p>
        </p:txBody>
      </p:sp>
      <p:sp>
        <p:nvSpPr>
          <p:cNvPr id="19" name="Content Placeholder 18">
            <a:extLst>
              <a:ext uri="{FF2B5EF4-FFF2-40B4-BE49-F238E27FC236}">
                <a16:creationId xmlns:a16="http://schemas.microsoft.com/office/drawing/2014/main" id="{4114F35D-B28B-476F-83AB-BAA5A710D444}"/>
              </a:ext>
            </a:extLst>
          </p:cNvPr>
          <p:cNvSpPr>
            <a:spLocks noGrp="1"/>
          </p:cNvSpPr>
          <p:nvPr>
            <p:ph sz="half" idx="1"/>
          </p:nvPr>
        </p:nvSpPr>
        <p:spPr/>
        <p:txBody>
          <a:bodyPr/>
          <a:lstStyle/>
          <a:p>
            <a:pPr algn="ctr"/>
            <a:r>
              <a:rPr lang="bg-BG" dirty="0"/>
              <a:t>Пенчо Добрев</a:t>
            </a:r>
          </a:p>
          <a:p>
            <a:pPr algn="ctr"/>
            <a:r>
              <a:rPr lang="bg-BG" dirty="0"/>
              <a:t>Ръководител отдел</a:t>
            </a:r>
            <a:endParaRPr lang="en-US" dirty="0"/>
          </a:p>
          <a:p>
            <a:pPr algn="ctr"/>
            <a:r>
              <a:rPr lang="en-US" dirty="0"/>
              <a:t>BI, AI &amp; Data Services</a:t>
            </a:r>
          </a:p>
        </p:txBody>
      </p:sp>
      <p:pic>
        <p:nvPicPr>
          <p:cNvPr id="30" name="Picture Placeholder 29">
            <a:extLst>
              <a:ext uri="{FF2B5EF4-FFF2-40B4-BE49-F238E27FC236}">
                <a16:creationId xmlns:a16="http://schemas.microsoft.com/office/drawing/2014/main" id="{987385D7-DFAD-472A-859E-8624033F9AB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862" t="-687" r="-974" b="-687"/>
          <a:stretch/>
        </p:blipFill>
        <p:spPr>
          <a:xfrm>
            <a:off x="1052052" y="1556792"/>
            <a:ext cx="2241754" cy="2232248"/>
          </a:xfrm>
        </p:spPr>
      </p:pic>
      <p:pic>
        <p:nvPicPr>
          <p:cNvPr id="33" name="Picture Placeholder 32">
            <a:extLst>
              <a:ext uri="{FF2B5EF4-FFF2-40B4-BE49-F238E27FC236}">
                <a16:creationId xmlns:a16="http://schemas.microsoft.com/office/drawing/2014/main" id="{151F0818-B41C-4077-8033-C4C2EA191AEA}"/>
              </a:ext>
            </a:extLst>
          </p:cNvPr>
          <p:cNvPicPr>
            <a:picLocks noGrp="1" noChangeAspect="1"/>
          </p:cNvPicPr>
          <p:nvPr>
            <p:ph type="pic" sz="quarter" idx="19"/>
          </p:nvPr>
        </p:nvPicPr>
        <p:blipFill rotWithShape="1">
          <a:blip r:embed="rId4">
            <a:extLst>
              <a:ext uri="{28A0092B-C50C-407E-A947-70E740481C1C}">
                <a14:useLocalDpi xmlns:a14="http://schemas.microsoft.com/office/drawing/2010/main" val="0"/>
              </a:ext>
            </a:extLst>
          </a:blip>
          <a:srcRect l="4353" t="8220" r="3493"/>
          <a:stretch/>
        </p:blipFill>
        <p:spPr>
          <a:xfrm>
            <a:off x="4984956" y="1556792"/>
            <a:ext cx="2241754" cy="2232248"/>
          </a:xfrm>
        </p:spPr>
      </p:pic>
      <p:pic>
        <p:nvPicPr>
          <p:cNvPr id="35" name="Picture Placeholder 34" descr="A picture containing person, tree, outdoor&#10;&#10;Description automatically generated">
            <a:extLst>
              <a:ext uri="{FF2B5EF4-FFF2-40B4-BE49-F238E27FC236}">
                <a16:creationId xmlns:a16="http://schemas.microsoft.com/office/drawing/2014/main" id="{1D80E51E-77FE-4D89-8059-25170BB8765C}"/>
              </a:ext>
            </a:extLst>
          </p:cNvPr>
          <p:cNvPicPr>
            <a:picLocks noGrp="1" noChangeAspect="1"/>
          </p:cNvPicPr>
          <p:nvPr>
            <p:ph type="pic" sz="quarter" idx="21"/>
          </p:nvPr>
        </p:nvPicPr>
        <p:blipFill rotWithShape="1">
          <a:blip r:embed="rId5">
            <a:extLst>
              <a:ext uri="{28A0092B-C50C-407E-A947-70E740481C1C}">
                <a14:useLocalDpi xmlns:a14="http://schemas.microsoft.com/office/drawing/2010/main" val="0"/>
              </a:ext>
            </a:extLst>
          </a:blip>
          <a:srcRect l="374" r="481"/>
          <a:stretch/>
        </p:blipFill>
        <p:spPr>
          <a:xfrm>
            <a:off x="8898194" y="1556792"/>
            <a:ext cx="2241754" cy="2232248"/>
          </a:xfrm>
        </p:spPr>
      </p:pic>
      <p:sp>
        <p:nvSpPr>
          <p:cNvPr id="18" name="Title 17">
            <a:extLst>
              <a:ext uri="{FF2B5EF4-FFF2-40B4-BE49-F238E27FC236}">
                <a16:creationId xmlns:a16="http://schemas.microsoft.com/office/drawing/2014/main" id="{7C8A44DB-F7CF-4489-82F2-A585BFA73BE2}"/>
              </a:ext>
            </a:extLst>
          </p:cNvPr>
          <p:cNvSpPr>
            <a:spLocks noGrp="1"/>
          </p:cNvSpPr>
          <p:nvPr>
            <p:ph type="title"/>
          </p:nvPr>
        </p:nvSpPr>
        <p:spPr/>
        <p:txBody>
          <a:bodyPr/>
          <a:lstStyle/>
          <a:p>
            <a:r>
              <a:rPr lang="bg-BG" dirty="0"/>
              <a:t>Накратко за нас</a:t>
            </a:r>
            <a:endParaRPr lang="en-US" dirty="0"/>
          </a:p>
        </p:txBody>
      </p:sp>
      <p:sp>
        <p:nvSpPr>
          <p:cNvPr id="22" name="Text Placeholder 21">
            <a:extLst>
              <a:ext uri="{FF2B5EF4-FFF2-40B4-BE49-F238E27FC236}">
                <a16:creationId xmlns:a16="http://schemas.microsoft.com/office/drawing/2014/main" id="{1338DDBE-F678-443D-9B0B-DD483A54314E}"/>
              </a:ext>
            </a:extLst>
          </p:cNvPr>
          <p:cNvSpPr>
            <a:spLocks noGrp="1"/>
          </p:cNvSpPr>
          <p:nvPr>
            <p:ph type="body" sz="quarter" idx="14"/>
          </p:nvPr>
        </p:nvSpPr>
        <p:spPr/>
        <p:txBody>
          <a:bodyPr/>
          <a:lstStyle/>
          <a:p>
            <a:r>
              <a:rPr lang="en-US" dirty="0"/>
              <a:t>SCHWARZ IT BULGARIA</a:t>
            </a:r>
          </a:p>
        </p:txBody>
      </p:sp>
      <p:sp>
        <p:nvSpPr>
          <p:cNvPr id="6" name="Footer Placeholder 5">
            <a:extLst>
              <a:ext uri="{FF2B5EF4-FFF2-40B4-BE49-F238E27FC236}">
                <a16:creationId xmlns:a16="http://schemas.microsoft.com/office/drawing/2014/main" id="{241EAEFF-C1F7-4051-B561-C23A4AF6F4C8}"/>
              </a:ext>
            </a:extLst>
          </p:cNvPr>
          <p:cNvSpPr>
            <a:spLocks noGrp="1"/>
          </p:cNvSpPr>
          <p:nvPr>
            <p:ph type="ftr" sz="quarter" idx="23"/>
          </p:nvPr>
        </p:nvSpPr>
        <p:spPr/>
        <p:txBody>
          <a:bodyPr/>
          <a:lstStyle/>
          <a:p>
            <a:r>
              <a:rPr lang="en-US" dirty="0"/>
              <a:t>BI, AI &amp; Data Services //  </a:t>
            </a:r>
            <a:r>
              <a:rPr lang="bg-BG" dirty="0"/>
              <a:t>Предварителна обработка на данни</a:t>
            </a:r>
            <a:r>
              <a:rPr lang="en-US" dirty="0"/>
              <a:t>  // </a:t>
            </a:r>
            <a:r>
              <a:rPr lang="bg-BG" dirty="0"/>
              <a:t>23 Октомври</a:t>
            </a:r>
            <a:r>
              <a:rPr lang="en-US" dirty="0"/>
              <a:t> 2021</a:t>
            </a:r>
            <a:endParaRPr lang="de-DE" dirty="0"/>
          </a:p>
        </p:txBody>
      </p:sp>
      <p:sp>
        <p:nvSpPr>
          <p:cNvPr id="36" name="Slide Number Placeholder 35">
            <a:extLst>
              <a:ext uri="{FF2B5EF4-FFF2-40B4-BE49-F238E27FC236}">
                <a16:creationId xmlns:a16="http://schemas.microsoft.com/office/drawing/2014/main" id="{604E53B9-9B54-424A-A093-35B7F641CD6D}"/>
              </a:ext>
            </a:extLst>
          </p:cNvPr>
          <p:cNvSpPr>
            <a:spLocks noGrp="1"/>
          </p:cNvSpPr>
          <p:nvPr>
            <p:ph type="sldNum" sz="quarter" idx="24"/>
          </p:nvPr>
        </p:nvSpPr>
        <p:spPr/>
        <p:txBody>
          <a:bodyPr/>
          <a:lstStyle/>
          <a:p>
            <a:pPr algn="r"/>
            <a:fld id="{8CFDFCC3-8B40-4EE5-B231-005F2F1C6A68}" type="slidenum">
              <a:rPr lang="de-DE" smtClean="0"/>
              <a:pPr algn="r"/>
              <a:t>2</a:t>
            </a:fld>
            <a:endParaRPr lang="de-DE"/>
          </a:p>
        </p:txBody>
      </p:sp>
    </p:spTree>
    <p:extLst>
      <p:ext uri="{BB962C8B-B14F-4D97-AF65-F5344CB8AC3E}">
        <p14:creationId xmlns:p14="http://schemas.microsoft.com/office/powerpoint/2010/main" val="301590240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Freeform 151">
            <a:extLst>
              <a:ext uri="{FF2B5EF4-FFF2-40B4-BE49-F238E27FC236}">
                <a16:creationId xmlns:a16="http://schemas.microsoft.com/office/drawing/2014/main" id="{ADD3F108-75DB-46CA-964D-4D47E440B440}"/>
              </a:ext>
            </a:extLst>
          </p:cNvPr>
          <p:cNvSpPr>
            <a:spLocks/>
          </p:cNvSpPr>
          <p:nvPr/>
        </p:nvSpPr>
        <p:spPr bwMode="auto">
          <a:xfrm>
            <a:off x="7458128" y="2576388"/>
            <a:ext cx="1568674" cy="1132935"/>
          </a:xfrm>
          <a:custGeom>
            <a:avLst/>
            <a:gdLst>
              <a:gd name="T0" fmla="*/ 18 w 162"/>
              <a:gd name="T1" fmla="*/ 75 h 117"/>
              <a:gd name="T2" fmla="*/ 11 w 162"/>
              <a:gd name="T3" fmla="*/ 62 h 117"/>
              <a:gd name="T4" fmla="*/ 11 w 162"/>
              <a:gd name="T5" fmla="*/ 55 h 117"/>
              <a:gd name="T6" fmla="*/ 6 w 162"/>
              <a:gd name="T7" fmla="*/ 44 h 117"/>
              <a:gd name="T8" fmla="*/ 0 w 162"/>
              <a:gd name="T9" fmla="*/ 37 h 117"/>
              <a:gd name="T10" fmla="*/ 4 w 162"/>
              <a:gd name="T11" fmla="*/ 32 h 117"/>
              <a:gd name="T12" fmla="*/ 0 w 162"/>
              <a:gd name="T13" fmla="*/ 22 h 117"/>
              <a:gd name="T14" fmla="*/ 10 w 162"/>
              <a:gd name="T15" fmla="*/ 16 h 117"/>
              <a:gd name="T16" fmla="*/ 33 w 162"/>
              <a:gd name="T17" fmla="*/ 7 h 117"/>
              <a:gd name="T18" fmla="*/ 52 w 162"/>
              <a:gd name="T19" fmla="*/ 0 h 117"/>
              <a:gd name="T20" fmla="*/ 67 w 162"/>
              <a:gd name="T21" fmla="*/ 3 h 117"/>
              <a:gd name="T22" fmla="*/ 69 w 162"/>
              <a:gd name="T23" fmla="*/ 8 h 117"/>
              <a:gd name="T24" fmla="*/ 84 w 162"/>
              <a:gd name="T25" fmla="*/ 8 h 117"/>
              <a:gd name="T26" fmla="*/ 103 w 162"/>
              <a:gd name="T27" fmla="*/ 10 h 117"/>
              <a:gd name="T28" fmla="*/ 132 w 162"/>
              <a:gd name="T29" fmla="*/ 10 h 117"/>
              <a:gd name="T30" fmla="*/ 140 w 162"/>
              <a:gd name="T31" fmla="*/ 12 h 117"/>
              <a:gd name="T32" fmla="*/ 145 w 162"/>
              <a:gd name="T33" fmla="*/ 18 h 117"/>
              <a:gd name="T34" fmla="*/ 147 w 162"/>
              <a:gd name="T35" fmla="*/ 27 h 117"/>
              <a:gd name="T36" fmla="*/ 152 w 162"/>
              <a:gd name="T37" fmla="*/ 35 h 117"/>
              <a:gd name="T38" fmla="*/ 153 w 162"/>
              <a:gd name="T39" fmla="*/ 43 h 117"/>
              <a:gd name="T40" fmla="*/ 144 w 162"/>
              <a:gd name="T41" fmla="*/ 47 h 117"/>
              <a:gd name="T42" fmla="*/ 150 w 162"/>
              <a:gd name="T43" fmla="*/ 56 h 117"/>
              <a:gd name="T44" fmla="*/ 152 w 162"/>
              <a:gd name="T45" fmla="*/ 65 h 117"/>
              <a:gd name="T46" fmla="*/ 162 w 162"/>
              <a:gd name="T47" fmla="*/ 83 h 117"/>
              <a:gd name="T48" fmla="*/ 161 w 162"/>
              <a:gd name="T49" fmla="*/ 89 h 117"/>
              <a:gd name="T50" fmla="*/ 154 w 162"/>
              <a:gd name="T51" fmla="*/ 91 h 117"/>
              <a:gd name="T52" fmla="*/ 141 w 162"/>
              <a:gd name="T53" fmla="*/ 108 h 117"/>
              <a:gd name="T54" fmla="*/ 146 w 162"/>
              <a:gd name="T55" fmla="*/ 117 h 117"/>
              <a:gd name="T56" fmla="*/ 143 w 162"/>
              <a:gd name="T57" fmla="*/ 116 h 117"/>
              <a:gd name="T58" fmla="*/ 127 w 162"/>
              <a:gd name="T59" fmla="*/ 108 h 117"/>
              <a:gd name="T60" fmla="*/ 115 w 162"/>
              <a:gd name="T61" fmla="*/ 110 h 117"/>
              <a:gd name="T62" fmla="*/ 107 w 162"/>
              <a:gd name="T63" fmla="*/ 109 h 117"/>
              <a:gd name="T64" fmla="*/ 98 w 162"/>
              <a:gd name="T65" fmla="*/ 113 h 117"/>
              <a:gd name="T66" fmla="*/ 90 w 162"/>
              <a:gd name="T67" fmla="*/ 106 h 117"/>
              <a:gd name="T68" fmla="*/ 83 w 162"/>
              <a:gd name="T69" fmla="*/ 109 h 117"/>
              <a:gd name="T70" fmla="*/ 82 w 162"/>
              <a:gd name="T71" fmla="*/ 107 h 117"/>
              <a:gd name="T72" fmla="*/ 74 w 162"/>
              <a:gd name="T73" fmla="*/ 97 h 117"/>
              <a:gd name="T74" fmla="*/ 62 w 162"/>
              <a:gd name="T75" fmla="*/ 96 h 117"/>
              <a:gd name="T76" fmla="*/ 60 w 162"/>
              <a:gd name="T77" fmla="*/ 90 h 117"/>
              <a:gd name="T78" fmla="*/ 49 w 162"/>
              <a:gd name="T79" fmla="*/ 88 h 117"/>
              <a:gd name="T80" fmla="*/ 47 w 162"/>
              <a:gd name="T81" fmla="*/ 93 h 117"/>
              <a:gd name="T82" fmla="*/ 38 w 162"/>
              <a:gd name="T83" fmla="*/ 89 h 117"/>
              <a:gd name="T84" fmla="*/ 38 w 162"/>
              <a:gd name="T85" fmla="*/ 83 h 117"/>
              <a:gd name="T86" fmla="*/ 26 w 162"/>
              <a:gd name="T87" fmla="*/ 81 h 117"/>
              <a:gd name="T88" fmla="*/ 18 w 162"/>
              <a:gd name="T89"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17">
                <a:moveTo>
                  <a:pt x="18" y="75"/>
                </a:moveTo>
                <a:lnTo>
                  <a:pt x="11" y="62"/>
                </a:lnTo>
                <a:lnTo>
                  <a:pt x="11" y="55"/>
                </a:lnTo>
                <a:lnTo>
                  <a:pt x="6" y="44"/>
                </a:lnTo>
                <a:lnTo>
                  <a:pt x="0" y="37"/>
                </a:lnTo>
                <a:lnTo>
                  <a:pt x="4" y="32"/>
                </a:lnTo>
                <a:lnTo>
                  <a:pt x="0" y="22"/>
                </a:lnTo>
                <a:lnTo>
                  <a:pt x="10" y="16"/>
                </a:lnTo>
                <a:lnTo>
                  <a:pt x="33" y="7"/>
                </a:lnTo>
                <a:lnTo>
                  <a:pt x="52" y="0"/>
                </a:lnTo>
                <a:lnTo>
                  <a:pt x="67" y="3"/>
                </a:lnTo>
                <a:lnTo>
                  <a:pt x="69" y="8"/>
                </a:lnTo>
                <a:lnTo>
                  <a:pt x="84" y="8"/>
                </a:lnTo>
                <a:lnTo>
                  <a:pt x="103" y="10"/>
                </a:lnTo>
                <a:lnTo>
                  <a:pt x="132" y="10"/>
                </a:lnTo>
                <a:lnTo>
                  <a:pt x="140" y="12"/>
                </a:lnTo>
                <a:lnTo>
                  <a:pt x="145" y="18"/>
                </a:lnTo>
                <a:lnTo>
                  <a:pt x="147" y="27"/>
                </a:lnTo>
                <a:lnTo>
                  <a:pt x="152" y="35"/>
                </a:lnTo>
                <a:lnTo>
                  <a:pt x="153" y="43"/>
                </a:lnTo>
                <a:lnTo>
                  <a:pt x="144" y="47"/>
                </a:lnTo>
                <a:lnTo>
                  <a:pt x="150" y="56"/>
                </a:lnTo>
                <a:lnTo>
                  <a:pt x="152" y="65"/>
                </a:lnTo>
                <a:lnTo>
                  <a:pt x="162" y="83"/>
                </a:lnTo>
                <a:lnTo>
                  <a:pt x="161" y="89"/>
                </a:lnTo>
                <a:lnTo>
                  <a:pt x="154" y="91"/>
                </a:lnTo>
                <a:lnTo>
                  <a:pt x="141" y="108"/>
                </a:lnTo>
                <a:lnTo>
                  <a:pt x="146" y="117"/>
                </a:lnTo>
                <a:lnTo>
                  <a:pt x="143" y="116"/>
                </a:lnTo>
                <a:lnTo>
                  <a:pt x="127" y="108"/>
                </a:lnTo>
                <a:lnTo>
                  <a:pt x="115" y="110"/>
                </a:lnTo>
                <a:lnTo>
                  <a:pt x="107" y="109"/>
                </a:lnTo>
                <a:lnTo>
                  <a:pt x="98" y="113"/>
                </a:lnTo>
                <a:lnTo>
                  <a:pt x="90" y="106"/>
                </a:lnTo>
                <a:lnTo>
                  <a:pt x="83" y="109"/>
                </a:lnTo>
                <a:lnTo>
                  <a:pt x="82" y="107"/>
                </a:lnTo>
                <a:lnTo>
                  <a:pt x="74" y="97"/>
                </a:lnTo>
                <a:lnTo>
                  <a:pt x="62" y="96"/>
                </a:lnTo>
                <a:lnTo>
                  <a:pt x="60" y="90"/>
                </a:lnTo>
                <a:lnTo>
                  <a:pt x="49" y="88"/>
                </a:lnTo>
                <a:lnTo>
                  <a:pt x="47" y="93"/>
                </a:lnTo>
                <a:lnTo>
                  <a:pt x="38" y="89"/>
                </a:lnTo>
                <a:lnTo>
                  <a:pt x="38" y="83"/>
                </a:lnTo>
                <a:lnTo>
                  <a:pt x="26" y="81"/>
                </a:lnTo>
                <a:lnTo>
                  <a:pt x="18" y="75"/>
                </a:lnTo>
                <a:close/>
              </a:path>
            </a:pathLst>
          </a:custGeom>
          <a:solidFill>
            <a:schemeClr val="accent1"/>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75" name="Freeform 51">
            <a:extLst>
              <a:ext uri="{FF2B5EF4-FFF2-40B4-BE49-F238E27FC236}">
                <a16:creationId xmlns:a16="http://schemas.microsoft.com/office/drawing/2014/main" id="{96BCEEEA-429D-4CD6-A859-A4D11D2F5902}"/>
              </a:ext>
            </a:extLst>
          </p:cNvPr>
          <p:cNvSpPr>
            <a:spLocks/>
          </p:cNvSpPr>
          <p:nvPr/>
        </p:nvSpPr>
        <p:spPr bwMode="auto">
          <a:xfrm>
            <a:off x="6241424" y="2557679"/>
            <a:ext cx="1384696" cy="1500895"/>
          </a:xfrm>
          <a:custGeom>
            <a:avLst/>
            <a:gdLst>
              <a:gd name="T0" fmla="*/ 58 w 143"/>
              <a:gd name="T1" fmla="*/ 0 h 155"/>
              <a:gd name="T2" fmla="*/ 59 w 143"/>
              <a:gd name="T3" fmla="*/ 8 h 155"/>
              <a:gd name="T4" fmla="*/ 75 w 143"/>
              <a:gd name="T5" fmla="*/ 12 h 155"/>
              <a:gd name="T6" fmla="*/ 75 w 143"/>
              <a:gd name="T7" fmla="*/ 20 h 155"/>
              <a:gd name="T8" fmla="*/ 90 w 143"/>
              <a:gd name="T9" fmla="*/ 16 h 155"/>
              <a:gd name="T10" fmla="*/ 99 w 143"/>
              <a:gd name="T11" fmla="*/ 10 h 155"/>
              <a:gd name="T12" fmla="*/ 117 w 143"/>
              <a:gd name="T13" fmla="*/ 18 h 155"/>
              <a:gd name="T14" fmla="*/ 125 w 143"/>
              <a:gd name="T15" fmla="*/ 25 h 155"/>
              <a:gd name="T16" fmla="*/ 129 w 143"/>
              <a:gd name="T17" fmla="*/ 35 h 155"/>
              <a:gd name="T18" fmla="*/ 125 w 143"/>
              <a:gd name="T19" fmla="*/ 40 h 155"/>
              <a:gd name="T20" fmla="*/ 131 w 143"/>
              <a:gd name="T21" fmla="*/ 47 h 155"/>
              <a:gd name="T22" fmla="*/ 136 w 143"/>
              <a:gd name="T23" fmla="*/ 58 h 155"/>
              <a:gd name="T24" fmla="*/ 136 w 143"/>
              <a:gd name="T25" fmla="*/ 65 h 155"/>
              <a:gd name="T26" fmla="*/ 143 w 143"/>
              <a:gd name="T27" fmla="*/ 78 h 155"/>
              <a:gd name="T28" fmla="*/ 136 w 143"/>
              <a:gd name="T29" fmla="*/ 80 h 155"/>
              <a:gd name="T30" fmla="*/ 132 w 143"/>
              <a:gd name="T31" fmla="*/ 77 h 155"/>
              <a:gd name="T32" fmla="*/ 128 w 143"/>
              <a:gd name="T33" fmla="*/ 81 h 155"/>
              <a:gd name="T34" fmla="*/ 117 w 143"/>
              <a:gd name="T35" fmla="*/ 85 h 155"/>
              <a:gd name="T36" fmla="*/ 112 w 143"/>
              <a:gd name="T37" fmla="*/ 90 h 155"/>
              <a:gd name="T38" fmla="*/ 100 w 143"/>
              <a:gd name="T39" fmla="*/ 95 h 155"/>
              <a:gd name="T40" fmla="*/ 104 w 143"/>
              <a:gd name="T41" fmla="*/ 101 h 155"/>
              <a:gd name="T42" fmla="*/ 106 w 143"/>
              <a:gd name="T43" fmla="*/ 109 h 155"/>
              <a:gd name="T44" fmla="*/ 114 w 143"/>
              <a:gd name="T45" fmla="*/ 114 h 155"/>
              <a:gd name="T46" fmla="*/ 124 w 143"/>
              <a:gd name="T47" fmla="*/ 123 h 155"/>
              <a:gd name="T48" fmla="*/ 119 w 143"/>
              <a:gd name="T49" fmla="*/ 132 h 155"/>
              <a:gd name="T50" fmla="*/ 113 w 143"/>
              <a:gd name="T51" fmla="*/ 135 h 155"/>
              <a:gd name="T52" fmla="*/ 117 w 143"/>
              <a:gd name="T53" fmla="*/ 148 h 155"/>
              <a:gd name="T54" fmla="*/ 115 w 143"/>
              <a:gd name="T55" fmla="*/ 151 h 155"/>
              <a:gd name="T56" fmla="*/ 110 w 143"/>
              <a:gd name="T57" fmla="*/ 147 h 155"/>
              <a:gd name="T58" fmla="*/ 102 w 143"/>
              <a:gd name="T59" fmla="*/ 147 h 155"/>
              <a:gd name="T60" fmla="*/ 91 w 143"/>
              <a:gd name="T61" fmla="*/ 150 h 155"/>
              <a:gd name="T62" fmla="*/ 76 w 143"/>
              <a:gd name="T63" fmla="*/ 149 h 155"/>
              <a:gd name="T64" fmla="*/ 75 w 143"/>
              <a:gd name="T65" fmla="*/ 155 h 155"/>
              <a:gd name="T66" fmla="*/ 66 w 143"/>
              <a:gd name="T67" fmla="*/ 149 h 155"/>
              <a:gd name="T68" fmla="*/ 61 w 143"/>
              <a:gd name="T69" fmla="*/ 150 h 155"/>
              <a:gd name="T70" fmla="*/ 44 w 143"/>
              <a:gd name="T71" fmla="*/ 144 h 155"/>
              <a:gd name="T72" fmla="*/ 40 w 143"/>
              <a:gd name="T73" fmla="*/ 148 h 155"/>
              <a:gd name="T74" fmla="*/ 26 w 143"/>
              <a:gd name="T75" fmla="*/ 148 h 155"/>
              <a:gd name="T76" fmla="*/ 28 w 143"/>
              <a:gd name="T77" fmla="*/ 134 h 155"/>
              <a:gd name="T78" fmla="*/ 35 w 143"/>
              <a:gd name="T79" fmla="*/ 120 h 155"/>
              <a:gd name="T80" fmla="*/ 12 w 143"/>
              <a:gd name="T81" fmla="*/ 116 h 155"/>
              <a:gd name="T82" fmla="*/ 4 w 143"/>
              <a:gd name="T83" fmla="*/ 111 h 155"/>
              <a:gd name="T84" fmla="*/ 5 w 143"/>
              <a:gd name="T85" fmla="*/ 102 h 155"/>
              <a:gd name="T86" fmla="*/ 2 w 143"/>
              <a:gd name="T87" fmla="*/ 97 h 155"/>
              <a:gd name="T88" fmla="*/ 3 w 143"/>
              <a:gd name="T89" fmla="*/ 84 h 155"/>
              <a:gd name="T90" fmla="*/ 0 w 143"/>
              <a:gd name="T91" fmla="*/ 63 h 155"/>
              <a:gd name="T92" fmla="*/ 9 w 143"/>
              <a:gd name="T93" fmla="*/ 63 h 155"/>
              <a:gd name="T94" fmla="*/ 13 w 143"/>
              <a:gd name="T95" fmla="*/ 55 h 155"/>
              <a:gd name="T96" fmla="*/ 16 w 143"/>
              <a:gd name="T97" fmla="*/ 37 h 155"/>
              <a:gd name="T98" fmla="*/ 13 w 143"/>
              <a:gd name="T99" fmla="*/ 30 h 155"/>
              <a:gd name="T100" fmla="*/ 16 w 143"/>
              <a:gd name="T101" fmla="*/ 26 h 155"/>
              <a:gd name="T102" fmla="*/ 29 w 143"/>
              <a:gd name="T103" fmla="*/ 25 h 155"/>
              <a:gd name="T104" fmla="*/ 32 w 143"/>
              <a:gd name="T105" fmla="*/ 29 h 155"/>
              <a:gd name="T106" fmla="*/ 42 w 143"/>
              <a:gd name="T107" fmla="*/ 19 h 155"/>
              <a:gd name="T108" fmla="*/ 38 w 143"/>
              <a:gd name="T109" fmla="*/ 12 h 155"/>
              <a:gd name="T110" fmla="*/ 36 w 143"/>
              <a:gd name="T111" fmla="*/ 1 h 155"/>
              <a:gd name="T112" fmla="*/ 48 w 143"/>
              <a:gd name="T113" fmla="*/ 3 h 155"/>
              <a:gd name="T114" fmla="*/ 58 w 143"/>
              <a:gd name="T11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155">
                <a:moveTo>
                  <a:pt x="58" y="0"/>
                </a:moveTo>
                <a:lnTo>
                  <a:pt x="59" y="8"/>
                </a:lnTo>
                <a:lnTo>
                  <a:pt x="75" y="12"/>
                </a:lnTo>
                <a:lnTo>
                  <a:pt x="75" y="20"/>
                </a:lnTo>
                <a:lnTo>
                  <a:pt x="90" y="16"/>
                </a:lnTo>
                <a:lnTo>
                  <a:pt x="99" y="10"/>
                </a:lnTo>
                <a:lnTo>
                  <a:pt x="117" y="18"/>
                </a:lnTo>
                <a:lnTo>
                  <a:pt x="125" y="25"/>
                </a:lnTo>
                <a:lnTo>
                  <a:pt x="129" y="35"/>
                </a:lnTo>
                <a:lnTo>
                  <a:pt x="125" y="40"/>
                </a:lnTo>
                <a:lnTo>
                  <a:pt x="131" y="47"/>
                </a:lnTo>
                <a:lnTo>
                  <a:pt x="136" y="58"/>
                </a:lnTo>
                <a:lnTo>
                  <a:pt x="136" y="65"/>
                </a:lnTo>
                <a:lnTo>
                  <a:pt x="143" y="78"/>
                </a:lnTo>
                <a:lnTo>
                  <a:pt x="136" y="80"/>
                </a:lnTo>
                <a:lnTo>
                  <a:pt x="132" y="77"/>
                </a:lnTo>
                <a:lnTo>
                  <a:pt x="128" y="81"/>
                </a:lnTo>
                <a:lnTo>
                  <a:pt x="117" y="85"/>
                </a:lnTo>
                <a:lnTo>
                  <a:pt x="112" y="90"/>
                </a:lnTo>
                <a:lnTo>
                  <a:pt x="100" y="95"/>
                </a:lnTo>
                <a:lnTo>
                  <a:pt x="104" y="101"/>
                </a:lnTo>
                <a:lnTo>
                  <a:pt x="106" y="109"/>
                </a:lnTo>
                <a:lnTo>
                  <a:pt x="114" y="114"/>
                </a:lnTo>
                <a:lnTo>
                  <a:pt x="124" y="123"/>
                </a:lnTo>
                <a:lnTo>
                  <a:pt x="119" y="132"/>
                </a:lnTo>
                <a:lnTo>
                  <a:pt x="113" y="135"/>
                </a:lnTo>
                <a:lnTo>
                  <a:pt x="117" y="148"/>
                </a:lnTo>
                <a:lnTo>
                  <a:pt x="115" y="151"/>
                </a:lnTo>
                <a:lnTo>
                  <a:pt x="110" y="147"/>
                </a:lnTo>
                <a:lnTo>
                  <a:pt x="102" y="147"/>
                </a:lnTo>
                <a:lnTo>
                  <a:pt x="91" y="150"/>
                </a:lnTo>
                <a:lnTo>
                  <a:pt x="76" y="149"/>
                </a:lnTo>
                <a:lnTo>
                  <a:pt x="75" y="155"/>
                </a:lnTo>
                <a:lnTo>
                  <a:pt x="66" y="149"/>
                </a:lnTo>
                <a:lnTo>
                  <a:pt x="61" y="150"/>
                </a:lnTo>
                <a:lnTo>
                  <a:pt x="44" y="144"/>
                </a:lnTo>
                <a:lnTo>
                  <a:pt x="40" y="148"/>
                </a:lnTo>
                <a:lnTo>
                  <a:pt x="26" y="148"/>
                </a:lnTo>
                <a:lnTo>
                  <a:pt x="28" y="134"/>
                </a:lnTo>
                <a:lnTo>
                  <a:pt x="35" y="120"/>
                </a:lnTo>
                <a:lnTo>
                  <a:pt x="12" y="116"/>
                </a:lnTo>
                <a:lnTo>
                  <a:pt x="4" y="111"/>
                </a:lnTo>
                <a:lnTo>
                  <a:pt x="5" y="102"/>
                </a:lnTo>
                <a:lnTo>
                  <a:pt x="2" y="97"/>
                </a:lnTo>
                <a:lnTo>
                  <a:pt x="3" y="84"/>
                </a:lnTo>
                <a:lnTo>
                  <a:pt x="0" y="63"/>
                </a:lnTo>
                <a:lnTo>
                  <a:pt x="9" y="63"/>
                </a:lnTo>
                <a:lnTo>
                  <a:pt x="13" y="55"/>
                </a:lnTo>
                <a:lnTo>
                  <a:pt x="16" y="37"/>
                </a:lnTo>
                <a:lnTo>
                  <a:pt x="13" y="30"/>
                </a:lnTo>
                <a:lnTo>
                  <a:pt x="16" y="26"/>
                </a:lnTo>
                <a:lnTo>
                  <a:pt x="29" y="25"/>
                </a:lnTo>
                <a:lnTo>
                  <a:pt x="32" y="29"/>
                </a:lnTo>
                <a:lnTo>
                  <a:pt x="42" y="19"/>
                </a:lnTo>
                <a:lnTo>
                  <a:pt x="38" y="12"/>
                </a:lnTo>
                <a:lnTo>
                  <a:pt x="36" y="1"/>
                </a:lnTo>
                <a:lnTo>
                  <a:pt x="48" y="3"/>
                </a:lnTo>
                <a:lnTo>
                  <a:pt x="58" y="0"/>
                </a:lnTo>
                <a:close/>
              </a:path>
            </a:pathLst>
          </a:custGeom>
          <a:solidFill>
            <a:schemeClr val="accent1"/>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 name="Title 1">
            <a:extLst>
              <a:ext uri="{FF2B5EF4-FFF2-40B4-BE49-F238E27FC236}">
                <a16:creationId xmlns:a16="http://schemas.microsoft.com/office/drawing/2014/main" id="{4DAF2425-F25D-4714-BFD7-3C3FFAE74043}"/>
              </a:ext>
            </a:extLst>
          </p:cNvPr>
          <p:cNvSpPr>
            <a:spLocks noGrp="1"/>
          </p:cNvSpPr>
          <p:nvPr>
            <p:ph type="title"/>
          </p:nvPr>
        </p:nvSpPr>
        <p:spPr/>
        <p:txBody>
          <a:bodyPr/>
          <a:lstStyle/>
          <a:p>
            <a:r>
              <a:rPr lang="bg-BG" dirty="0"/>
              <a:t>Накратко за нас</a:t>
            </a:r>
            <a:endParaRPr lang="it-IT" dirty="0"/>
          </a:p>
        </p:txBody>
      </p:sp>
      <p:sp>
        <p:nvSpPr>
          <p:cNvPr id="5" name="Subtitle 4">
            <a:extLst>
              <a:ext uri="{FF2B5EF4-FFF2-40B4-BE49-F238E27FC236}">
                <a16:creationId xmlns:a16="http://schemas.microsoft.com/office/drawing/2014/main" id="{2009D295-9B79-4691-B01A-8ED43305C65C}"/>
              </a:ext>
            </a:extLst>
          </p:cNvPr>
          <p:cNvSpPr>
            <a:spLocks noGrp="1"/>
          </p:cNvSpPr>
          <p:nvPr>
            <p:ph type="subTitle" idx="1"/>
          </p:nvPr>
        </p:nvSpPr>
        <p:spPr/>
        <p:txBody>
          <a:bodyPr/>
          <a:lstStyle/>
          <a:p>
            <a:r>
              <a:rPr lang="en-US" dirty="0"/>
              <a:t>SCHWARZ Group</a:t>
            </a:r>
            <a:endParaRPr lang="bg-BG" dirty="0"/>
          </a:p>
        </p:txBody>
      </p:sp>
      <p:sp>
        <p:nvSpPr>
          <p:cNvPr id="60" name="Freeform 9">
            <a:extLst>
              <a:ext uri="{FF2B5EF4-FFF2-40B4-BE49-F238E27FC236}">
                <a16:creationId xmlns:a16="http://schemas.microsoft.com/office/drawing/2014/main" id="{2F609345-86DA-426E-9D12-DA4C61A03D7A}"/>
              </a:ext>
            </a:extLst>
          </p:cNvPr>
          <p:cNvSpPr>
            <a:spLocks/>
          </p:cNvSpPr>
          <p:nvPr/>
        </p:nvSpPr>
        <p:spPr bwMode="auto">
          <a:xfrm>
            <a:off x="8459700" y="4961439"/>
            <a:ext cx="300182" cy="610043"/>
          </a:xfrm>
          <a:custGeom>
            <a:avLst/>
            <a:gdLst>
              <a:gd name="T0" fmla="*/ 22 w 31"/>
              <a:gd name="T1" fmla="*/ 17 h 63"/>
              <a:gd name="T2" fmla="*/ 20 w 31"/>
              <a:gd name="T3" fmla="*/ 24 h 63"/>
              <a:gd name="T4" fmla="*/ 23 w 31"/>
              <a:gd name="T5" fmla="*/ 33 h 63"/>
              <a:gd name="T6" fmla="*/ 31 w 31"/>
              <a:gd name="T7" fmla="*/ 38 h 63"/>
              <a:gd name="T8" fmla="*/ 31 w 31"/>
              <a:gd name="T9" fmla="*/ 44 h 63"/>
              <a:gd name="T10" fmla="*/ 25 w 31"/>
              <a:gd name="T11" fmla="*/ 46 h 63"/>
              <a:gd name="T12" fmla="*/ 25 w 31"/>
              <a:gd name="T13" fmla="*/ 53 h 63"/>
              <a:gd name="T14" fmla="*/ 18 w 31"/>
              <a:gd name="T15" fmla="*/ 63 h 63"/>
              <a:gd name="T16" fmla="*/ 15 w 31"/>
              <a:gd name="T17" fmla="*/ 62 h 63"/>
              <a:gd name="T18" fmla="*/ 14 w 31"/>
              <a:gd name="T19" fmla="*/ 57 h 63"/>
              <a:gd name="T20" fmla="*/ 4 w 31"/>
              <a:gd name="T21" fmla="*/ 50 h 63"/>
              <a:gd name="T22" fmla="*/ 2 w 31"/>
              <a:gd name="T23" fmla="*/ 40 h 63"/>
              <a:gd name="T24" fmla="*/ 3 w 31"/>
              <a:gd name="T25" fmla="*/ 26 h 63"/>
              <a:gd name="T26" fmla="*/ 4 w 31"/>
              <a:gd name="T27" fmla="*/ 20 h 63"/>
              <a:gd name="T28" fmla="*/ 1 w 31"/>
              <a:gd name="T29" fmla="*/ 17 h 63"/>
              <a:gd name="T30" fmla="*/ 0 w 31"/>
              <a:gd name="T31" fmla="*/ 10 h 63"/>
              <a:gd name="T32" fmla="*/ 6 w 31"/>
              <a:gd name="T33" fmla="*/ 0 h 63"/>
              <a:gd name="T34" fmla="*/ 7 w 31"/>
              <a:gd name="T35" fmla="*/ 4 h 63"/>
              <a:gd name="T36" fmla="*/ 12 w 31"/>
              <a:gd name="T37" fmla="*/ 2 h 63"/>
              <a:gd name="T38" fmla="*/ 16 w 31"/>
              <a:gd name="T39" fmla="*/ 8 h 63"/>
              <a:gd name="T40" fmla="*/ 20 w 31"/>
              <a:gd name="T41" fmla="*/ 10 h 63"/>
              <a:gd name="T42" fmla="*/ 22 w 31"/>
              <a:gd name="T4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63">
                <a:moveTo>
                  <a:pt x="22" y="17"/>
                </a:moveTo>
                <a:lnTo>
                  <a:pt x="20" y="24"/>
                </a:lnTo>
                <a:lnTo>
                  <a:pt x="23" y="33"/>
                </a:lnTo>
                <a:lnTo>
                  <a:pt x="31" y="38"/>
                </a:lnTo>
                <a:lnTo>
                  <a:pt x="31" y="44"/>
                </a:lnTo>
                <a:lnTo>
                  <a:pt x="25" y="46"/>
                </a:lnTo>
                <a:lnTo>
                  <a:pt x="25" y="53"/>
                </a:lnTo>
                <a:lnTo>
                  <a:pt x="18" y="63"/>
                </a:lnTo>
                <a:lnTo>
                  <a:pt x="15" y="62"/>
                </a:lnTo>
                <a:lnTo>
                  <a:pt x="14" y="57"/>
                </a:lnTo>
                <a:lnTo>
                  <a:pt x="4" y="50"/>
                </a:lnTo>
                <a:lnTo>
                  <a:pt x="2" y="40"/>
                </a:lnTo>
                <a:lnTo>
                  <a:pt x="3" y="26"/>
                </a:lnTo>
                <a:lnTo>
                  <a:pt x="4" y="20"/>
                </a:lnTo>
                <a:lnTo>
                  <a:pt x="1" y="17"/>
                </a:lnTo>
                <a:lnTo>
                  <a:pt x="0" y="10"/>
                </a:lnTo>
                <a:lnTo>
                  <a:pt x="6" y="0"/>
                </a:lnTo>
                <a:lnTo>
                  <a:pt x="7" y="4"/>
                </a:lnTo>
                <a:lnTo>
                  <a:pt x="12" y="2"/>
                </a:lnTo>
                <a:lnTo>
                  <a:pt x="16" y="8"/>
                </a:lnTo>
                <a:lnTo>
                  <a:pt x="20" y="10"/>
                </a:lnTo>
                <a:lnTo>
                  <a:pt x="22" y="17"/>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61" name="Freeform 14">
            <a:extLst>
              <a:ext uri="{FF2B5EF4-FFF2-40B4-BE49-F238E27FC236}">
                <a16:creationId xmlns:a16="http://schemas.microsoft.com/office/drawing/2014/main" id="{5B4244B4-240E-4192-8642-6EA7330A2ED0}"/>
              </a:ext>
            </a:extLst>
          </p:cNvPr>
          <p:cNvSpPr>
            <a:spLocks/>
          </p:cNvSpPr>
          <p:nvPr/>
        </p:nvSpPr>
        <p:spPr bwMode="auto">
          <a:xfrm>
            <a:off x="6823241" y="3702627"/>
            <a:ext cx="1161981" cy="522891"/>
          </a:xfrm>
          <a:custGeom>
            <a:avLst/>
            <a:gdLst>
              <a:gd name="T0" fmla="*/ 120 w 120"/>
              <a:gd name="T1" fmla="*/ 19 h 54"/>
              <a:gd name="T2" fmla="*/ 119 w 120"/>
              <a:gd name="T3" fmla="*/ 27 h 54"/>
              <a:gd name="T4" fmla="*/ 110 w 120"/>
              <a:gd name="T5" fmla="*/ 27 h 54"/>
              <a:gd name="T6" fmla="*/ 114 w 120"/>
              <a:gd name="T7" fmla="*/ 32 h 54"/>
              <a:gd name="T8" fmla="*/ 109 w 120"/>
              <a:gd name="T9" fmla="*/ 45 h 54"/>
              <a:gd name="T10" fmla="*/ 107 w 120"/>
              <a:gd name="T11" fmla="*/ 48 h 54"/>
              <a:gd name="T12" fmla="*/ 92 w 120"/>
              <a:gd name="T13" fmla="*/ 49 h 54"/>
              <a:gd name="T14" fmla="*/ 85 w 120"/>
              <a:gd name="T15" fmla="*/ 54 h 54"/>
              <a:gd name="T16" fmla="*/ 71 w 120"/>
              <a:gd name="T17" fmla="*/ 52 h 54"/>
              <a:gd name="T18" fmla="*/ 47 w 120"/>
              <a:gd name="T19" fmla="*/ 47 h 54"/>
              <a:gd name="T20" fmla="*/ 43 w 120"/>
              <a:gd name="T21" fmla="*/ 40 h 54"/>
              <a:gd name="T22" fmla="*/ 27 w 120"/>
              <a:gd name="T23" fmla="*/ 43 h 54"/>
              <a:gd name="T24" fmla="*/ 25 w 120"/>
              <a:gd name="T25" fmla="*/ 47 h 54"/>
              <a:gd name="T26" fmla="*/ 15 w 120"/>
              <a:gd name="T27" fmla="*/ 44 h 54"/>
              <a:gd name="T28" fmla="*/ 7 w 120"/>
              <a:gd name="T29" fmla="*/ 44 h 54"/>
              <a:gd name="T30" fmla="*/ 0 w 120"/>
              <a:gd name="T31" fmla="*/ 40 h 54"/>
              <a:gd name="T32" fmla="*/ 2 w 120"/>
              <a:gd name="T33" fmla="*/ 35 h 54"/>
              <a:gd name="T34" fmla="*/ 1 w 120"/>
              <a:gd name="T35" fmla="*/ 31 h 54"/>
              <a:gd name="T36" fmla="*/ 6 w 120"/>
              <a:gd name="T37" fmla="*/ 30 h 54"/>
              <a:gd name="T38" fmla="*/ 15 w 120"/>
              <a:gd name="T39" fmla="*/ 36 h 54"/>
              <a:gd name="T40" fmla="*/ 16 w 120"/>
              <a:gd name="T41" fmla="*/ 30 h 54"/>
              <a:gd name="T42" fmla="*/ 31 w 120"/>
              <a:gd name="T43" fmla="*/ 31 h 54"/>
              <a:gd name="T44" fmla="*/ 42 w 120"/>
              <a:gd name="T45" fmla="*/ 28 h 54"/>
              <a:gd name="T46" fmla="*/ 50 w 120"/>
              <a:gd name="T47" fmla="*/ 28 h 54"/>
              <a:gd name="T48" fmla="*/ 55 w 120"/>
              <a:gd name="T49" fmla="*/ 32 h 54"/>
              <a:gd name="T50" fmla="*/ 57 w 120"/>
              <a:gd name="T51" fmla="*/ 29 h 54"/>
              <a:gd name="T52" fmla="*/ 53 w 120"/>
              <a:gd name="T53" fmla="*/ 16 h 54"/>
              <a:gd name="T54" fmla="*/ 59 w 120"/>
              <a:gd name="T55" fmla="*/ 13 h 54"/>
              <a:gd name="T56" fmla="*/ 64 w 120"/>
              <a:gd name="T57" fmla="*/ 4 h 54"/>
              <a:gd name="T58" fmla="*/ 77 w 120"/>
              <a:gd name="T59" fmla="*/ 10 h 54"/>
              <a:gd name="T60" fmla="*/ 85 w 120"/>
              <a:gd name="T61" fmla="*/ 2 h 54"/>
              <a:gd name="T62" fmla="*/ 90 w 120"/>
              <a:gd name="T63" fmla="*/ 0 h 54"/>
              <a:gd name="T64" fmla="*/ 103 w 120"/>
              <a:gd name="T65" fmla="*/ 7 h 54"/>
              <a:gd name="T66" fmla="*/ 111 w 120"/>
              <a:gd name="T67" fmla="*/ 6 h 54"/>
              <a:gd name="T68" fmla="*/ 119 w 120"/>
              <a:gd name="T69" fmla="*/ 9 h 54"/>
              <a:gd name="T70" fmla="*/ 118 w 120"/>
              <a:gd name="T71" fmla="*/ 12 h 54"/>
              <a:gd name="T72" fmla="*/ 120 w 120"/>
              <a:gd name="T73"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54">
                <a:moveTo>
                  <a:pt x="120" y="19"/>
                </a:moveTo>
                <a:lnTo>
                  <a:pt x="119" y="27"/>
                </a:lnTo>
                <a:lnTo>
                  <a:pt x="110" y="27"/>
                </a:lnTo>
                <a:lnTo>
                  <a:pt x="114" y="32"/>
                </a:lnTo>
                <a:lnTo>
                  <a:pt x="109" y="45"/>
                </a:lnTo>
                <a:lnTo>
                  <a:pt x="107" y="48"/>
                </a:lnTo>
                <a:lnTo>
                  <a:pt x="92" y="49"/>
                </a:lnTo>
                <a:lnTo>
                  <a:pt x="85" y="54"/>
                </a:lnTo>
                <a:lnTo>
                  <a:pt x="71" y="52"/>
                </a:lnTo>
                <a:lnTo>
                  <a:pt x="47" y="47"/>
                </a:lnTo>
                <a:lnTo>
                  <a:pt x="43" y="40"/>
                </a:lnTo>
                <a:lnTo>
                  <a:pt x="27" y="43"/>
                </a:lnTo>
                <a:lnTo>
                  <a:pt x="25" y="47"/>
                </a:lnTo>
                <a:lnTo>
                  <a:pt x="15" y="44"/>
                </a:lnTo>
                <a:lnTo>
                  <a:pt x="7" y="44"/>
                </a:lnTo>
                <a:lnTo>
                  <a:pt x="0" y="40"/>
                </a:lnTo>
                <a:lnTo>
                  <a:pt x="2" y="35"/>
                </a:lnTo>
                <a:lnTo>
                  <a:pt x="1" y="31"/>
                </a:lnTo>
                <a:lnTo>
                  <a:pt x="6" y="30"/>
                </a:lnTo>
                <a:lnTo>
                  <a:pt x="15" y="36"/>
                </a:lnTo>
                <a:lnTo>
                  <a:pt x="16" y="30"/>
                </a:lnTo>
                <a:lnTo>
                  <a:pt x="31" y="31"/>
                </a:lnTo>
                <a:lnTo>
                  <a:pt x="42" y="28"/>
                </a:lnTo>
                <a:lnTo>
                  <a:pt x="50" y="28"/>
                </a:lnTo>
                <a:lnTo>
                  <a:pt x="55" y="32"/>
                </a:lnTo>
                <a:lnTo>
                  <a:pt x="57" y="29"/>
                </a:lnTo>
                <a:lnTo>
                  <a:pt x="53" y="16"/>
                </a:lnTo>
                <a:lnTo>
                  <a:pt x="59" y="13"/>
                </a:lnTo>
                <a:lnTo>
                  <a:pt x="64" y="4"/>
                </a:lnTo>
                <a:lnTo>
                  <a:pt x="77" y="10"/>
                </a:lnTo>
                <a:lnTo>
                  <a:pt x="85" y="2"/>
                </a:lnTo>
                <a:lnTo>
                  <a:pt x="90" y="0"/>
                </a:lnTo>
                <a:lnTo>
                  <a:pt x="103" y="7"/>
                </a:lnTo>
                <a:lnTo>
                  <a:pt x="111" y="6"/>
                </a:lnTo>
                <a:lnTo>
                  <a:pt x="119" y="9"/>
                </a:lnTo>
                <a:lnTo>
                  <a:pt x="118" y="12"/>
                </a:lnTo>
                <a:lnTo>
                  <a:pt x="120" y="19"/>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62" name="Freeform 18">
            <a:extLst>
              <a:ext uri="{FF2B5EF4-FFF2-40B4-BE49-F238E27FC236}">
                <a16:creationId xmlns:a16="http://schemas.microsoft.com/office/drawing/2014/main" id="{2BE69796-252F-44EA-877A-1C97D5AB7747}"/>
              </a:ext>
            </a:extLst>
          </p:cNvPr>
          <p:cNvSpPr>
            <a:spLocks/>
          </p:cNvSpPr>
          <p:nvPr/>
        </p:nvSpPr>
        <p:spPr bwMode="auto">
          <a:xfrm>
            <a:off x="5709678" y="3228154"/>
            <a:ext cx="561624" cy="387327"/>
          </a:xfrm>
          <a:custGeom>
            <a:avLst/>
            <a:gdLst>
              <a:gd name="T0" fmla="*/ 13 w 58"/>
              <a:gd name="T1" fmla="*/ 3 h 40"/>
              <a:gd name="T2" fmla="*/ 24 w 58"/>
              <a:gd name="T3" fmla="*/ 4 h 40"/>
              <a:gd name="T4" fmla="*/ 39 w 58"/>
              <a:gd name="T5" fmla="*/ 0 h 40"/>
              <a:gd name="T6" fmla="*/ 49 w 58"/>
              <a:gd name="T7" fmla="*/ 9 h 40"/>
              <a:gd name="T8" fmla="*/ 58 w 58"/>
              <a:gd name="T9" fmla="*/ 14 h 40"/>
              <a:gd name="T10" fmla="*/ 57 w 58"/>
              <a:gd name="T11" fmla="*/ 27 h 40"/>
              <a:gd name="T12" fmla="*/ 53 w 58"/>
              <a:gd name="T13" fmla="*/ 28 h 40"/>
              <a:gd name="T14" fmla="*/ 51 w 58"/>
              <a:gd name="T15" fmla="*/ 40 h 40"/>
              <a:gd name="T16" fmla="*/ 37 w 58"/>
              <a:gd name="T17" fmla="*/ 30 h 40"/>
              <a:gd name="T18" fmla="*/ 29 w 58"/>
              <a:gd name="T19" fmla="*/ 32 h 40"/>
              <a:gd name="T20" fmla="*/ 17 w 58"/>
              <a:gd name="T21" fmla="*/ 22 h 40"/>
              <a:gd name="T22" fmla="*/ 10 w 58"/>
              <a:gd name="T23" fmla="*/ 14 h 40"/>
              <a:gd name="T24" fmla="*/ 3 w 58"/>
              <a:gd name="T25" fmla="*/ 14 h 40"/>
              <a:gd name="T26" fmla="*/ 0 w 58"/>
              <a:gd name="T27" fmla="*/ 7 h 40"/>
              <a:gd name="T28" fmla="*/ 13 w 58"/>
              <a:gd name="T29"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0">
                <a:moveTo>
                  <a:pt x="13" y="3"/>
                </a:moveTo>
                <a:lnTo>
                  <a:pt x="24" y="4"/>
                </a:lnTo>
                <a:lnTo>
                  <a:pt x="39" y="0"/>
                </a:lnTo>
                <a:lnTo>
                  <a:pt x="49" y="9"/>
                </a:lnTo>
                <a:lnTo>
                  <a:pt x="58" y="14"/>
                </a:lnTo>
                <a:lnTo>
                  <a:pt x="57" y="27"/>
                </a:lnTo>
                <a:lnTo>
                  <a:pt x="53" y="28"/>
                </a:lnTo>
                <a:lnTo>
                  <a:pt x="51" y="40"/>
                </a:lnTo>
                <a:lnTo>
                  <a:pt x="37" y="30"/>
                </a:lnTo>
                <a:lnTo>
                  <a:pt x="29" y="32"/>
                </a:lnTo>
                <a:lnTo>
                  <a:pt x="17" y="22"/>
                </a:lnTo>
                <a:lnTo>
                  <a:pt x="10" y="14"/>
                </a:lnTo>
                <a:lnTo>
                  <a:pt x="3" y="14"/>
                </a:lnTo>
                <a:lnTo>
                  <a:pt x="0" y="7"/>
                </a:lnTo>
                <a:lnTo>
                  <a:pt x="13" y="3"/>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63" name="Freeform 22">
            <a:extLst>
              <a:ext uri="{FF2B5EF4-FFF2-40B4-BE49-F238E27FC236}">
                <a16:creationId xmlns:a16="http://schemas.microsoft.com/office/drawing/2014/main" id="{C9BF159B-95F6-4C80-8BDB-27E51A283AAB}"/>
              </a:ext>
            </a:extLst>
          </p:cNvPr>
          <p:cNvSpPr>
            <a:spLocks/>
          </p:cNvSpPr>
          <p:nvPr/>
        </p:nvSpPr>
        <p:spPr bwMode="auto">
          <a:xfrm>
            <a:off x="8924492" y="4651577"/>
            <a:ext cx="987683" cy="600357"/>
          </a:xfrm>
          <a:custGeom>
            <a:avLst/>
            <a:gdLst>
              <a:gd name="T0" fmla="*/ 3 w 102"/>
              <a:gd name="T1" fmla="*/ 0 h 62"/>
              <a:gd name="T2" fmla="*/ 9 w 102"/>
              <a:gd name="T3" fmla="*/ 9 h 62"/>
              <a:gd name="T4" fmla="*/ 15 w 102"/>
              <a:gd name="T5" fmla="*/ 7 h 62"/>
              <a:gd name="T6" fmla="*/ 28 w 102"/>
              <a:gd name="T7" fmla="*/ 10 h 62"/>
              <a:gd name="T8" fmla="*/ 53 w 102"/>
              <a:gd name="T9" fmla="*/ 12 h 62"/>
              <a:gd name="T10" fmla="*/ 60 w 102"/>
              <a:gd name="T11" fmla="*/ 6 h 62"/>
              <a:gd name="T12" fmla="*/ 80 w 102"/>
              <a:gd name="T13" fmla="*/ 2 h 62"/>
              <a:gd name="T14" fmla="*/ 92 w 102"/>
              <a:gd name="T15" fmla="*/ 9 h 62"/>
              <a:gd name="T16" fmla="*/ 102 w 102"/>
              <a:gd name="T17" fmla="*/ 11 h 62"/>
              <a:gd name="T18" fmla="*/ 95 w 102"/>
              <a:gd name="T19" fmla="*/ 20 h 62"/>
              <a:gd name="T20" fmla="*/ 91 w 102"/>
              <a:gd name="T21" fmla="*/ 34 h 62"/>
              <a:gd name="T22" fmla="*/ 98 w 102"/>
              <a:gd name="T23" fmla="*/ 46 h 62"/>
              <a:gd name="T24" fmla="*/ 83 w 102"/>
              <a:gd name="T25" fmla="*/ 43 h 62"/>
              <a:gd name="T26" fmla="*/ 66 w 102"/>
              <a:gd name="T27" fmla="*/ 50 h 62"/>
              <a:gd name="T28" fmla="*/ 67 w 102"/>
              <a:gd name="T29" fmla="*/ 60 h 62"/>
              <a:gd name="T30" fmla="*/ 52 w 102"/>
              <a:gd name="T31" fmla="*/ 62 h 62"/>
              <a:gd name="T32" fmla="*/ 40 w 102"/>
              <a:gd name="T33" fmla="*/ 55 h 62"/>
              <a:gd name="T34" fmla="*/ 27 w 102"/>
              <a:gd name="T35" fmla="*/ 60 h 62"/>
              <a:gd name="T36" fmla="*/ 14 w 102"/>
              <a:gd name="T37" fmla="*/ 60 h 62"/>
              <a:gd name="T38" fmla="*/ 12 w 102"/>
              <a:gd name="T39" fmla="*/ 46 h 62"/>
              <a:gd name="T40" fmla="*/ 3 w 102"/>
              <a:gd name="T41" fmla="*/ 40 h 62"/>
              <a:gd name="T42" fmla="*/ 5 w 102"/>
              <a:gd name="T43" fmla="*/ 37 h 62"/>
              <a:gd name="T44" fmla="*/ 3 w 102"/>
              <a:gd name="T45" fmla="*/ 34 h 62"/>
              <a:gd name="T46" fmla="*/ 5 w 102"/>
              <a:gd name="T47" fmla="*/ 28 h 62"/>
              <a:gd name="T48" fmla="*/ 11 w 102"/>
              <a:gd name="T49" fmla="*/ 21 h 62"/>
              <a:gd name="T50" fmla="*/ 2 w 102"/>
              <a:gd name="T51" fmla="*/ 13 h 62"/>
              <a:gd name="T52" fmla="*/ 0 w 102"/>
              <a:gd name="T53" fmla="*/ 5 h 62"/>
              <a:gd name="T54" fmla="*/ 3 w 102"/>
              <a:gd name="T5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2">
                <a:moveTo>
                  <a:pt x="3" y="0"/>
                </a:moveTo>
                <a:lnTo>
                  <a:pt x="9" y="9"/>
                </a:lnTo>
                <a:lnTo>
                  <a:pt x="15" y="7"/>
                </a:lnTo>
                <a:lnTo>
                  <a:pt x="28" y="10"/>
                </a:lnTo>
                <a:lnTo>
                  <a:pt x="53" y="12"/>
                </a:lnTo>
                <a:lnTo>
                  <a:pt x="60" y="6"/>
                </a:lnTo>
                <a:lnTo>
                  <a:pt x="80" y="2"/>
                </a:lnTo>
                <a:lnTo>
                  <a:pt x="92" y="9"/>
                </a:lnTo>
                <a:lnTo>
                  <a:pt x="102" y="11"/>
                </a:lnTo>
                <a:lnTo>
                  <a:pt x="95" y="20"/>
                </a:lnTo>
                <a:lnTo>
                  <a:pt x="91" y="34"/>
                </a:lnTo>
                <a:lnTo>
                  <a:pt x="98" y="46"/>
                </a:lnTo>
                <a:lnTo>
                  <a:pt x="83" y="43"/>
                </a:lnTo>
                <a:lnTo>
                  <a:pt x="66" y="50"/>
                </a:lnTo>
                <a:lnTo>
                  <a:pt x="67" y="60"/>
                </a:lnTo>
                <a:lnTo>
                  <a:pt x="52" y="62"/>
                </a:lnTo>
                <a:lnTo>
                  <a:pt x="40" y="55"/>
                </a:lnTo>
                <a:lnTo>
                  <a:pt x="27" y="60"/>
                </a:lnTo>
                <a:lnTo>
                  <a:pt x="14" y="60"/>
                </a:lnTo>
                <a:lnTo>
                  <a:pt x="12" y="46"/>
                </a:lnTo>
                <a:lnTo>
                  <a:pt x="3" y="40"/>
                </a:lnTo>
                <a:lnTo>
                  <a:pt x="5" y="37"/>
                </a:lnTo>
                <a:lnTo>
                  <a:pt x="3" y="34"/>
                </a:lnTo>
                <a:lnTo>
                  <a:pt x="5" y="28"/>
                </a:lnTo>
                <a:lnTo>
                  <a:pt x="11" y="21"/>
                </a:lnTo>
                <a:lnTo>
                  <a:pt x="2" y="13"/>
                </a:lnTo>
                <a:lnTo>
                  <a:pt x="0" y="5"/>
                </a:lnTo>
                <a:lnTo>
                  <a:pt x="3" y="0"/>
                </a:lnTo>
                <a:close/>
              </a:path>
            </a:pathLst>
          </a:custGeom>
          <a:solidFill>
            <a:schemeClr val="accent1"/>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64" name="Freeform 26">
            <a:extLst>
              <a:ext uri="{FF2B5EF4-FFF2-40B4-BE49-F238E27FC236}">
                <a16:creationId xmlns:a16="http://schemas.microsoft.com/office/drawing/2014/main" id="{E4582F54-9F6A-4A0F-9169-A7E8E2752512}"/>
              </a:ext>
            </a:extLst>
          </p:cNvPr>
          <p:cNvSpPr>
            <a:spLocks/>
          </p:cNvSpPr>
          <p:nvPr/>
        </p:nvSpPr>
        <p:spPr bwMode="auto">
          <a:xfrm>
            <a:off x="7839977" y="4457914"/>
            <a:ext cx="629409" cy="513211"/>
          </a:xfrm>
          <a:custGeom>
            <a:avLst/>
            <a:gdLst>
              <a:gd name="T0" fmla="*/ 54 w 65"/>
              <a:gd name="T1" fmla="*/ 7 h 53"/>
              <a:gd name="T2" fmla="*/ 60 w 65"/>
              <a:gd name="T3" fmla="*/ 7 h 53"/>
              <a:gd name="T4" fmla="*/ 56 w 65"/>
              <a:gd name="T5" fmla="*/ 16 h 53"/>
              <a:gd name="T6" fmla="*/ 65 w 65"/>
              <a:gd name="T7" fmla="*/ 24 h 53"/>
              <a:gd name="T8" fmla="*/ 64 w 65"/>
              <a:gd name="T9" fmla="*/ 34 h 53"/>
              <a:gd name="T10" fmla="*/ 60 w 65"/>
              <a:gd name="T11" fmla="*/ 35 h 53"/>
              <a:gd name="T12" fmla="*/ 57 w 65"/>
              <a:gd name="T13" fmla="*/ 37 h 53"/>
              <a:gd name="T14" fmla="*/ 52 w 65"/>
              <a:gd name="T15" fmla="*/ 42 h 53"/>
              <a:gd name="T16" fmla="*/ 50 w 65"/>
              <a:gd name="T17" fmla="*/ 53 h 53"/>
              <a:gd name="T18" fmla="*/ 35 w 65"/>
              <a:gd name="T19" fmla="*/ 45 h 53"/>
              <a:gd name="T20" fmla="*/ 28 w 65"/>
              <a:gd name="T21" fmla="*/ 37 h 53"/>
              <a:gd name="T22" fmla="*/ 21 w 65"/>
              <a:gd name="T23" fmla="*/ 32 h 53"/>
              <a:gd name="T24" fmla="*/ 13 w 65"/>
              <a:gd name="T25" fmla="*/ 24 h 53"/>
              <a:gd name="T26" fmla="*/ 9 w 65"/>
              <a:gd name="T27" fmla="*/ 18 h 53"/>
              <a:gd name="T28" fmla="*/ 0 w 65"/>
              <a:gd name="T29" fmla="*/ 8 h 53"/>
              <a:gd name="T30" fmla="*/ 3 w 65"/>
              <a:gd name="T31" fmla="*/ 0 h 53"/>
              <a:gd name="T32" fmla="*/ 9 w 65"/>
              <a:gd name="T33" fmla="*/ 5 h 53"/>
              <a:gd name="T34" fmla="*/ 13 w 65"/>
              <a:gd name="T35" fmla="*/ 0 h 53"/>
              <a:gd name="T36" fmla="*/ 20 w 65"/>
              <a:gd name="T37" fmla="*/ 0 h 53"/>
              <a:gd name="T38" fmla="*/ 35 w 65"/>
              <a:gd name="T39" fmla="*/ 3 h 53"/>
              <a:gd name="T40" fmla="*/ 46 w 65"/>
              <a:gd name="T41" fmla="*/ 3 h 53"/>
              <a:gd name="T42" fmla="*/ 54 w 65"/>
              <a:gd name="T4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53">
                <a:moveTo>
                  <a:pt x="54" y="7"/>
                </a:moveTo>
                <a:lnTo>
                  <a:pt x="60" y="7"/>
                </a:lnTo>
                <a:lnTo>
                  <a:pt x="56" y="16"/>
                </a:lnTo>
                <a:lnTo>
                  <a:pt x="65" y="24"/>
                </a:lnTo>
                <a:lnTo>
                  <a:pt x="64" y="34"/>
                </a:lnTo>
                <a:lnTo>
                  <a:pt x="60" y="35"/>
                </a:lnTo>
                <a:lnTo>
                  <a:pt x="57" y="37"/>
                </a:lnTo>
                <a:lnTo>
                  <a:pt x="52" y="42"/>
                </a:lnTo>
                <a:lnTo>
                  <a:pt x="50" y="53"/>
                </a:lnTo>
                <a:lnTo>
                  <a:pt x="35" y="45"/>
                </a:lnTo>
                <a:lnTo>
                  <a:pt x="28" y="37"/>
                </a:lnTo>
                <a:lnTo>
                  <a:pt x="21" y="32"/>
                </a:lnTo>
                <a:lnTo>
                  <a:pt x="13" y="24"/>
                </a:lnTo>
                <a:lnTo>
                  <a:pt x="9" y="18"/>
                </a:lnTo>
                <a:lnTo>
                  <a:pt x="0" y="8"/>
                </a:lnTo>
                <a:lnTo>
                  <a:pt x="3" y="0"/>
                </a:lnTo>
                <a:lnTo>
                  <a:pt x="9" y="5"/>
                </a:lnTo>
                <a:lnTo>
                  <a:pt x="13" y="0"/>
                </a:lnTo>
                <a:lnTo>
                  <a:pt x="20" y="0"/>
                </a:lnTo>
                <a:lnTo>
                  <a:pt x="35" y="3"/>
                </a:lnTo>
                <a:lnTo>
                  <a:pt x="46" y="3"/>
                </a:lnTo>
                <a:lnTo>
                  <a:pt x="54" y="7"/>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65" name="Freeform 27">
            <a:extLst>
              <a:ext uri="{FF2B5EF4-FFF2-40B4-BE49-F238E27FC236}">
                <a16:creationId xmlns:a16="http://schemas.microsoft.com/office/drawing/2014/main" id="{FAB62B54-AC10-46DA-BD60-7D01DFA7C6A9}"/>
              </a:ext>
            </a:extLst>
          </p:cNvPr>
          <p:cNvSpPr>
            <a:spLocks/>
          </p:cNvSpPr>
          <p:nvPr/>
        </p:nvSpPr>
        <p:spPr bwMode="auto">
          <a:xfrm>
            <a:off x="8847027" y="2327616"/>
            <a:ext cx="1413744" cy="929585"/>
          </a:xfrm>
          <a:custGeom>
            <a:avLst/>
            <a:gdLst>
              <a:gd name="T0" fmla="*/ 1 w 146"/>
              <a:gd name="T1" fmla="*/ 44 h 96"/>
              <a:gd name="T2" fmla="*/ 15 w 146"/>
              <a:gd name="T3" fmla="*/ 44 h 96"/>
              <a:gd name="T4" fmla="*/ 31 w 146"/>
              <a:gd name="T5" fmla="*/ 37 h 96"/>
              <a:gd name="T6" fmla="*/ 33 w 146"/>
              <a:gd name="T7" fmla="*/ 26 h 96"/>
              <a:gd name="T8" fmla="*/ 45 w 146"/>
              <a:gd name="T9" fmla="*/ 20 h 96"/>
              <a:gd name="T10" fmla="*/ 42 w 146"/>
              <a:gd name="T11" fmla="*/ 11 h 96"/>
              <a:gd name="T12" fmla="*/ 50 w 146"/>
              <a:gd name="T13" fmla="*/ 7 h 96"/>
              <a:gd name="T14" fmla="*/ 65 w 146"/>
              <a:gd name="T15" fmla="*/ 0 h 96"/>
              <a:gd name="T16" fmla="*/ 82 w 146"/>
              <a:gd name="T17" fmla="*/ 5 h 96"/>
              <a:gd name="T18" fmla="*/ 85 w 146"/>
              <a:gd name="T19" fmla="*/ 10 h 96"/>
              <a:gd name="T20" fmla="*/ 93 w 146"/>
              <a:gd name="T21" fmla="*/ 7 h 96"/>
              <a:gd name="T22" fmla="*/ 109 w 146"/>
              <a:gd name="T23" fmla="*/ 12 h 96"/>
              <a:gd name="T24" fmla="*/ 112 w 146"/>
              <a:gd name="T25" fmla="*/ 21 h 96"/>
              <a:gd name="T26" fmla="*/ 110 w 146"/>
              <a:gd name="T27" fmla="*/ 27 h 96"/>
              <a:gd name="T28" fmla="*/ 122 w 146"/>
              <a:gd name="T29" fmla="*/ 40 h 96"/>
              <a:gd name="T30" fmla="*/ 129 w 146"/>
              <a:gd name="T31" fmla="*/ 43 h 96"/>
              <a:gd name="T32" fmla="*/ 129 w 146"/>
              <a:gd name="T33" fmla="*/ 47 h 96"/>
              <a:gd name="T34" fmla="*/ 140 w 146"/>
              <a:gd name="T35" fmla="*/ 50 h 96"/>
              <a:gd name="T36" fmla="*/ 146 w 146"/>
              <a:gd name="T37" fmla="*/ 56 h 96"/>
              <a:gd name="T38" fmla="*/ 140 w 146"/>
              <a:gd name="T39" fmla="*/ 60 h 96"/>
              <a:gd name="T40" fmla="*/ 128 w 146"/>
              <a:gd name="T41" fmla="*/ 59 h 96"/>
              <a:gd name="T42" fmla="*/ 125 w 146"/>
              <a:gd name="T43" fmla="*/ 61 h 96"/>
              <a:gd name="T44" fmla="*/ 130 w 146"/>
              <a:gd name="T45" fmla="*/ 68 h 96"/>
              <a:gd name="T46" fmla="*/ 136 w 146"/>
              <a:gd name="T47" fmla="*/ 81 h 96"/>
              <a:gd name="T48" fmla="*/ 123 w 146"/>
              <a:gd name="T49" fmla="*/ 82 h 96"/>
              <a:gd name="T50" fmla="*/ 119 w 146"/>
              <a:gd name="T51" fmla="*/ 86 h 96"/>
              <a:gd name="T52" fmla="*/ 119 w 146"/>
              <a:gd name="T53" fmla="*/ 96 h 96"/>
              <a:gd name="T54" fmla="*/ 113 w 146"/>
              <a:gd name="T55" fmla="*/ 95 h 96"/>
              <a:gd name="T56" fmla="*/ 99 w 146"/>
              <a:gd name="T57" fmla="*/ 95 h 96"/>
              <a:gd name="T58" fmla="*/ 94 w 146"/>
              <a:gd name="T59" fmla="*/ 91 h 96"/>
              <a:gd name="T60" fmla="*/ 88 w 146"/>
              <a:gd name="T61" fmla="*/ 94 h 96"/>
              <a:gd name="T62" fmla="*/ 82 w 146"/>
              <a:gd name="T63" fmla="*/ 91 h 96"/>
              <a:gd name="T64" fmla="*/ 70 w 146"/>
              <a:gd name="T65" fmla="*/ 91 h 96"/>
              <a:gd name="T66" fmla="*/ 51 w 146"/>
              <a:gd name="T67" fmla="*/ 86 h 96"/>
              <a:gd name="T68" fmla="*/ 35 w 146"/>
              <a:gd name="T69" fmla="*/ 84 h 96"/>
              <a:gd name="T70" fmla="*/ 23 w 146"/>
              <a:gd name="T71" fmla="*/ 85 h 96"/>
              <a:gd name="T72" fmla="*/ 15 w 146"/>
              <a:gd name="T73" fmla="*/ 90 h 96"/>
              <a:gd name="T74" fmla="*/ 8 w 146"/>
              <a:gd name="T75" fmla="*/ 91 h 96"/>
              <a:gd name="T76" fmla="*/ 6 w 146"/>
              <a:gd name="T77" fmla="*/ 82 h 96"/>
              <a:gd name="T78" fmla="*/ 0 w 146"/>
              <a:gd name="T79" fmla="*/ 73 h 96"/>
              <a:gd name="T80" fmla="*/ 9 w 146"/>
              <a:gd name="T81" fmla="*/ 69 h 96"/>
              <a:gd name="T82" fmla="*/ 8 w 146"/>
              <a:gd name="T83" fmla="*/ 61 h 96"/>
              <a:gd name="T84" fmla="*/ 3 w 146"/>
              <a:gd name="T85" fmla="*/ 53 h 96"/>
              <a:gd name="T86" fmla="*/ 1 w 146"/>
              <a:gd name="T87"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96">
                <a:moveTo>
                  <a:pt x="1" y="44"/>
                </a:moveTo>
                <a:lnTo>
                  <a:pt x="15" y="44"/>
                </a:lnTo>
                <a:lnTo>
                  <a:pt x="31" y="37"/>
                </a:lnTo>
                <a:lnTo>
                  <a:pt x="33" y="26"/>
                </a:lnTo>
                <a:lnTo>
                  <a:pt x="45" y="20"/>
                </a:lnTo>
                <a:lnTo>
                  <a:pt x="42" y="11"/>
                </a:lnTo>
                <a:lnTo>
                  <a:pt x="50" y="7"/>
                </a:lnTo>
                <a:lnTo>
                  <a:pt x="65" y="0"/>
                </a:lnTo>
                <a:lnTo>
                  <a:pt x="82" y="5"/>
                </a:lnTo>
                <a:lnTo>
                  <a:pt x="85" y="10"/>
                </a:lnTo>
                <a:lnTo>
                  <a:pt x="93" y="7"/>
                </a:lnTo>
                <a:lnTo>
                  <a:pt x="109" y="12"/>
                </a:lnTo>
                <a:lnTo>
                  <a:pt x="112" y="21"/>
                </a:lnTo>
                <a:lnTo>
                  <a:pt x="110" y="27"/>
                </a:lnTo>
                <a:lnTo>
                  <a:pt x="122" y="40"/>
                </a:lnTo>
                <a:lnTo>
                  <a:pt x="129" y="43"/>
                </a:lnTo>
                <a:lnTo>
                  <a:pt x="129" y="47"/>
                </a:lnTo>
                <a:lnTo>
                  <a:pt x="140" y="50"/>
                </a:lnTo>
                <a:lnTo>
                  <a:pt x="146" y="56"/>
                </a:lnTo>
                <a:lnTo>
                  <a:pt x="140" y="60"/>
                </a:lnTo>
                <a:lnTo>
                  <a:pt x="128" y="59"/>
                </a:lnTo>
                <a:lnTo>
                  <a:pt x="125" y="61"/>
                </a:lnTo>
                <a:lnTo>
                  <a:pt x="130" y="68"/>
                </a:lnTo>
                <a:lnTo>
                  <a:pt x="136" y="81"/>
                </a:lnTo>
                <a:lnTo>
                  <a:pt x="123" y="82"/>
                </a:lnTo>
                <a:lnTo>
                  <a:pt x="119" y="86"/>
                </a:lnTo>
                <a:lnTo>
                  <a:pt x="119" y="96"/>
                </a:lnTo>
                <a:lnTo>
                  <a:pt x="113" y="95"/>
                </a:lnTo>
                <a:lnTo>
                  <a:pt x="99" y="95"/>
                </a:lnTo>
                <a:lnTo>
                  <a:pt x="94" y="91"/>
                </a:lnTo>
                <a:lnTo>
                  <a:pt x="88" y="94"/>
                </a:lnTo>
                <a:lnTo>
                  <a:pt x="82" y="91"/>
                </a:lnTo>
                <a:lnTo>
                  <a:pt x="70" y="91"/>
                </a:lnTo>
                <a:lnTo>
                  <a:pt x="51" y="86"/>
                </a:lnTo>
                <a:lnTo>
                  <a:pt x="35" y="84"/>
                </a:lnTo>
                <a:lnTo>
                  <a:pt x="23" y="85"/>
                </a:lnTo>
                <a:lnTo>
                  <a:pt x="15" y="90"/>
                </a:lnTo>
                <a:lnTo>
                  <a:pt x="8" y="91"/>
                </a:lnTo>
                <a:lnTo>
                  <a:pt x="6" y="82"/>
                </a:lnTo>
                <a:lnTo>
                  <a:pt x="0" y="73"/>
                </a:lnTo>
                <a:lnTo>
                  <a:pt x="9" y="69"/>
                </a:lnTo>
                <a:lnTo>
                  <a:pt x="8" y="61"/>
                </a:lnTo>
                <a:lnTo>
                  <a:pt x="3" y="53"/>
                </a:lnTo>
                <a:lnTo>
                  <a:pt x="1" y="44"/>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66" name="Freeform 37">
            <a:extLst>
              <a:ext uri="{FF2B5EF4-FFF2-40B4-BE49-F238E27FC236}">
                <a16:creationId xmlns:a16="http://schemas.microsoft.com/office/drawing/2014/main" id="{8A0B29F3-4983-4012-B856-FC64DF5AF6A0}"/>
              </a:ext>
            </a:extLst>
          </p:cNvPr>
          <p:cNvSpPr>
            <a:spLocks/>
          </p:cNvSpPr>
          <p:nvPr/>
        </p:nvSpPr>
        <p:spPr bwMode="auto">
          <a:xfrm>
            <a:off x="6280982" y="3944709"/>
            <a:ext cx="687509" cy="406693"/>
          </a:xfrm>
          <a:custGeom>
            <a:avLst/>
            <a:gdLst>
              <a:gd name="T0" fmla="*/ 57 w 71"/>
              <a:gd name="T1" fmla="*/ 6 h 42"/>
              <a:gd name="T2" fmla="*/ 58 w 71"/>
              <a:gd name="T3" fmla="*/ 10 h 42"/>
              <a:gd name="T4" fmla="*/ 56 w 71"/>
              <a:gd name="T5" fmla="*/ 15 h 42"/>
              <a:gd name="T6" fmla="*/ 63 w 71"/>
              <a:gd name="T7" fmla="*/ 19 h 42"/>
              <a:gd name="T8" fmla="*/ 71 w 71"/>
              <a:gd name="T9" fmla="*/ 19 h 42"/>
              <a:gd name="T10" fmla="*/ 71 w 71"/>
              <a:gd name="T11" fmla="*/ 27 h 42"/>
              <a:gd name="T12" fmla="*/ 64 w 71"/>
              <a:gd name="T13" fmla="*/ 31 h 42"/>
              <a:gd name="T14" fmla="*/ 51 w 71"/>
              <a:gd name="T15" fmla="*/ 28 h 42"/>
              <a:gd name="T16" fmla="*/ 48 w 71"/>
              <a:gd name="T17" fmla="*/ 37 h 42"/>
              <a:gd name="T18" fmla="*/ 40 w 71"/>
              <a:gd name="T19" fmla="*/ 37 h 42"/>
              <a:gd name="T20" fmla="*/ 38 w 71"/>
              <a:gd name="T21" fmla="*/ 34 h 42"/>
              <a:gd name="T22" fmla="*/ 29 w 71"/>
              <a:gd name="T23" fmla="*/ 41 h 42"/>
              <a:gd name="T24" fmla="*/ 21 w 71"/>
              <a:gd name="T25" fmla="*/ 42 h 42"/>
              <a:gd name="T26" fmla="*/ 13 w 71"/>
              <a:gd name="T27" fmla="*/ 38 h 42"/>
              <a:gd name="T28" fmla="*/ 8 w 71"/>
              <a:gd name="T29" fmla="*/ 29 h 42"/>
              <a:gd name="T30" fmla="*/ 0 w 71"/>
              <a:gd name="T31" fmla="*/ 32 h 42"/>
              <a:gd name="T32" fmla="*/ 0 w 71"/>
              <a:gd name="T33" fmla="*/ 22 h 42"/>
              <a:gd name="T34" fmla="*/ 11 w 71"/>
              <a:gd name="T35" fmla="*/ 11 h 42"/>
              <a:gd name="T36" fmla="*/ 11 w 71"/>
              <a:gd name="T37" fmla="*/ 6 h 42"/>
              <a:gd name="T38" fmla="*/ 18 w 71"/>
              <a:gd name="T39" fmla="*/ 8 h 42"/>
              <a:gd name="T40" fmla="*/ 22 w 71"/>
              <a:gd name="T41" fmla="*/ 4 h 42"/>
              <a:gd name="T42" fmla="*/ 36 w 71"/>
              <a:gd name="T43" fmla="*/ 4 h 42"/>
              <a:gd name="T44" fmla="*/ 40 w 71"/>
              <a:gd name="T45" fmla="*/ 0 h 42"/>
              <a:gd name="T46" fmla="*/ 57 w 71"/>
              <a:gd name="T47"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42">
                <a:moveTo>
                  <a:pt x="57" y="6"/>
                </a:moveTo>
                <a:lnTo>
                  <a:pt x="58" y="10"/>
                </a:lnTo>
                <a:lnTo>
                  <a:pt x="56" y="15"/>
                </a:lnTo>
                <a:lnTo>
                  <a:pt x="63" y="19"/>
                </a:lnTo>
                <a:lnTo>
                  <a:pt x="71" y="19"/>
                </a:lnTo>
                <a:lnTo>
                  <a:pt x="71" y="27"/>
                </a:lnTo>
                <a:lnTo>
                  <a:pt x="64" y="31"/>
                </a:lnTo>
                <a:lnTo>
                  <a:pt x="51" y="28"/>
                </a:lnTo>
                <a:lnTo>
                  <a:pt x="48" y="37"/>
                </a:lnTo>
                <a:lnTo>
                  <a:pt x="40" y="37"/>
                </a:lnTo>
                <a:lnTo>
                  <a:pt x="38" y="34"/>
                </a:lnTo>
                <a:lnTo>
                  <a:pt x="29" y="41"/>
                </a:lnTo>
                <a:lnTo>
                  <a:pt x="21" y="42"/>
                </a:lnTo>
                <a:lnTo>
                  <a:pt x="13" y="38"/>
                </a:lnTo>
                <a:lnTo>
                  <a:pt x="8" y="29"/>
                </a:lnTo>
                <a:lnTo>
                  <a:pt x="0" y="32"/>
                </a:lnTo>
                <a:lnTo>
                  <a:pt x="0" y="22"/>
                </a:lnTo>
                <a:lnTo>
                  <a:pt x="11" y="11"/>
                </a:lnTo>
                <a:lnTo>
                  <a:pt x="11" y="6"/>
                </a:lnTo>
                <a:lnTo>
                  <a:pt x="18" y="8"/>
                </a:lnTo>
                <a:lnTo>
                  <a:pt x="22" y="4"/>
                </a:lnTo>
                <a:lnTo>
                  <a:pt x="36" y="4"/>
                </a:lnTo>
                <a:lnTo>
                  <a:pt x="40" y="0"/>
                </a:lnTo>
                <a:lnTo>
                  <a:pt x="57" y="6"/>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67" name="Freeform 48">
            <a:extLst>
              <a:ext uri="{FF2B5EF4-FFF2-40B4-BE49-F238E27FC236}">
                <a16:creationId xmlns:a16="http://schemas.microsoft.com/office/drawing/2014/main" id="{E7406C6F-7276-46FE-BF76-4AB11C0EBBC1}"/>
              </a:ext>
            </a:extLst>
          </p:cNvPr>
          <p:cNvSpPr>
            <a:spLocks/>
          </p:cNvSpPr>
          <p:nvPr/>
        </p:nvSpPr>
        <p:spPr bwMode="auto">
          <a:xfrm>
            <a:off x="10803028" y="6365502"/>
            <a:ext cx="300182" cy="135565"/>
          </a:xfrm>
          <a:custGeom>
            <a:avLst/>
            <a:gdLst>
              <a:gd name="T0" fmla="*/ 0 w 31"/>
              <a:gd name="T1" fmla="*/ 11 h 14"/>
              <a:gd name="T2" fmla="*/ 1 w 31"/>
              <a:gd name="T3" fmla="*/ 11 h 14"/>
              <a:gd name="T4" fmla="*/ 3 w 31"/>
              <a:gd name="T5" fmla="*/ 6 h 14"/>
              <a:gd name="T6" fmla="*/ 16 w 31"/>
              <a:gd name="T7" fmla="*/ 6 h 14"/>
              <a:gd name="T8" fmla="*/ 31 w 31"/>
              <a:gd name="T9" fmla="*/ 0 h 14"/>
              <a:gd name="T10" fmla="*/ 20 w 31"/>
              <a:gd name="T11" fmla="*/ 9 h 14"/>
              <a:gd name="T12" fmla="*/ 22 w 31"/>
              <a:gd name="T13" fmla="*/ 12 h 14"/>
              <a:gd name="T14" fmla="*/ 20 w 31"/>
              <a:gd name="T15" fmla="*/ 12 h 14"/>
              <a:gd name="T16" fmla="*/ 17 w 31"/>
              <a:gd name="T17" fmla="*/ 13 h 14"/>
              <a:gd name="T18" fmla="*/ 14 w 31"/>
              <a:gd name="T19" fmla="*/ 13 h 14"/>
              <a:gd name="T20" fmla="*/ 13 w 31"/>
              <a:gd name="T21" fmla="*/ 14 h 14"/>
              <a:gd name="T22" fmla="*/ 13 w 31"/>
              <a:gd name="T23" fmla="*/ 12 h 14"/>
              <a:gd name="T24" fmla="*/ 11 w 31"/>
              <a:gd name="T25" fmla="*/ 10 h 14"/>
              <a:gd name="T26" fmla="*/ 8 w 31"/>
              <a:gd name="T27" fmla="*/ 10 h 14"/>
              <a:gd name="T28" fmla="*/ 4 w 31"/>
              <a:gd name="T29" fmla="*/ 12 h 14"/>
              <a:gd name="T30" fmla="*/ 0 w 3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4">
                <a:moveTo>
                  <a:pt x="0" y="11"/>
                </a:moveTo>
                <a:lnTo>
                  <a:pt x="1" y="11"/>
                </a:lnTo>
                <a:lnTo>
                  <a:pt x="3" y="6"/>
                </a:lnTo>
                <a:lnTo>
                  <a:pt x="16" y="6"/>
                </a:lnTo>
                <a:lnTo>
                  <a:pt x="31" y="0"/>
                </a:lnTo>
                <a:lnTo>
                  <a:pt x="20" y="9"/>
                </a:lnTo>
                <a:lnTo>
                  <a:pt x="22" y="12"/>
                </a:lnTo>
                <a:lnTo>
                  <a:pt x="20" y="12"/>
                </a:lnTo>
                <a:lnTo>
                  <a:pt x="17" y="13"/>
                </a:lnTo>
                <a:lnTo>
                  <a:pt x="14" y="13"/>
                </a:lnTo>
                <a:lnTo>
                  <a:pt x="13" y="14"/>
                </a:lnTo>
                <a:lnTo>
                  <a:pt x="13" y="12"/>
                </a:lnTo>
                <a:lnTo>
                  <a:pt x="11" y="10"/>
                </a:lnTo>
                <a:lnTo>
                  <a:pt x="8" y="10"/>
                </a:lnTo>
                <a:lnTo>
                  <a:pt x="4" y="12"/>
                </a:lnTo>
                <a:lnTo>
                  <a:pt x="0" y="11"/>
                </a:lnTo>
                <a:close/>
              </a:path>
            </a:pathLst>
          </a:custGeom>
          <a:solidFill>
            <a:srgbClr val="AF82B8"/>
          </a:solidFill>
          <a:ln w="1"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77" name="Freeform 135">
            <a:extLst>
              <a:ext uri="{FF2B5EF4-FFF2-40B4-BE49-F238E27FC236}">
                <a16:creationId xmlns:a16="http://schemas.microsoft.com/office/drawing/2014/main" id="{973C7E62-E6E8-4D0F-89BB-7B2A9FF76ADA}"/>
              </a:ext>
            </a:extLst>
          </p:cNvPr>
          <p:cNvSpPr>
            <a:spLocks/>
          </p:cNvSpPr>
          <p:nvPr/>
        </p:nvSpPr>
        <p:spPr bwMode="auto">
          <a:xfrm>
            <a:off x="5834729" y="2842893"/>
            <a:ext cx="561624" cy="522891"/>
          </a:xfrm>
          <a:custGeom>
            <a:avLst/>
            <a:gdLst>
              <a:gd name="T0" fmla="*/ 42 w 58"/>
              <a:gd name="T1" fmla="*/ 0 h 54"/>
              <a:gd name="T2" fmla="*/ 55 w 58"/>
              <a:gd name="T3" fmla="*/ 0 h 54"/>
              <a:gd name="T4" fmla="*/ 58 w 58"/>
              <a:gd name="T5" fmla="*/ 7 h 54"/>
              <a:gd name="T6" fmla="*/ 55 w 58"/>
              <a:gd name="T7" fmla="*/ 25 h 54"/>
              <a:gd name="T8" fmla="*/ 51 w 58"/>
              <a:gd name="T9" fmla="*/ 33 h 54"/>
              <a:gd name="T10" fmla="*/ 42 w 58"/>
              <a:gd name="T11" fmla="*/ 33 h 54"/>
              <a:gd name="T12" fmla="*/ 45 w 58"/>
              <a:gd name="T13" fmla="*/ 54 h 54"/>
              <a:gd name="T14" fmla="*/ 36 w 58"/>
              <a:gd name="T15" fmla="*/ 49 h 54"/>
              <a:gd name="T16" fmla="*/ 26 w 58"/>
              <a:gd name="T17" fmla="*/ 40 h 54"/>
              <a:gd name="T18" fmla="*/ 11 w 58"/>
              <a:gd name="T19" fmla="*/ 44 h 54"/>
              <a:gd name="T20" fmla="*/ 0 w 58"/>
              <a:gd name="T21" fmla="*/ 43 h 54"/>
              <a:gd name="T22" fmla="*/ 8 w 58"/>
              <a:gd name="T23" fmla="*/ 37 h 54"/>
              <a:gd name="T24" fmla="*/ 21 w 58"/>
              <a:gd name="T25" fmla="*/ 8 h 54"/>
              <a:gd name="T26" fmla="*/ 42 w 58"/>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4">
                <a:moveTo>
                  <a:pt x="42" y="0"/>
                </a:moveTo>
                <a:lnTo>
                  <a:pt x="55" y="0"/>
                </a:lnTo>
                <a:lnTo>
                  <a:pt x="58" y="7"/>
                </a:lnTo>
                <a:lnTo>
                  <a:pt x="55" y="25"/>
                </a:lnTo>
                <a:lnTo>
                  <a:pt x="51" y="33"/>
                </a:lnTo>
                <a:lnTo>
                  <a:pt x="42" y="33"/>
                </a:lnTo>
                <a:lnTo>
                  <a:pt x="45" y="54"/>
                </a:lnTo>
                <a:lnTo>
                  <a:pt x="36" y="49"/>
                </a:lnTo>
                <a:lnTo>
                  <a:pt x="26" y="40"/>
                </a:lnTo>
                <a:lnTo>
                  <a:pt x="11" y="44"/>
                </a:lnTo>
                <a:lnTo>
                  <a:pt x="0" y="43"/>
                </a:lnTo>
                <a:lnTo>
                  <a:pt x="8" y="37"/>
                </a:lnTo>
                <a:lnTo>
                  <a:pt x="21" y="8"/>
                </a:lnTo>
                <a:lnTo>
                  <a:pt x="42" y="0"/>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68" name="Freeform 49">
            <a:extLst>
              <a:ext uri="{FF2B5EF4-FFF2-40B4-BE49-F238E27FC236}">
                <a16:creationId xmlns:a16="http://schemas.microsoft.com/office/drawing/2014/main" id="{4AFC7B11-6F82-4AC0-BE1F-1E9FF4174BE4}"/>
              </a:ext>
            </a:extLst>
          </p:cNvPr>
          <p:cNvSpPr>
            <a:spLocks/>
          </p:cNvSpPr>
          <p:nvPr/>
        </p:nvSpPr>
        <p:spPr bwMode="auto">
          <a:xfrm>
            <a:off x="10725563" y="6462334"/>
            <a:ext cx="300182" cy="116198"/>
          </a:xfrm>
          <a:custGeom>
            <a:avLst/>
            <a:gdLst>
              <a:gd name="T0" fmla="*/ 30 w 31"/>
              <a:gd name="T1" fmla="*/ 2 h 12"/>
              <a:gd name="T2" fmla="*/ 31 w 31"/>
              <a:gd name="T3" fmla="*/ 4 h 12"/>
              <a:gd name="T4" fmla="*/ 14 w 31"/>
              <a:gd name="T5" fmla="*/ 12 h 12"/>
              <a:gd name="T6" fmla="*/ 5 w 31"/>
              <a:gd name="T7" fmla="*/ 10 h 12"/>
              <a:gd name="T8" fmla="*/ 0 w 31"/>
              <a:gd name="T9" fmla="*/ 2 h 12"/>
              <a:gd name="T10" fmla="*/ 8 w 31"/>
              <a:gd name="T11" fmla="*/ 1 h 12"/>
              <a:gd name="T12" fmla="*/ 12 w 31"/>
              <a:gd name="T13" fmla="*/ 2 h 12"/>
              <a:gd name="T14" fmla="*/ 16 w 31"/>
              <a:gd name="T15" fmla="*/ 0 h 12"/>
              <a:gd name="T16" fmla="*/ 19 w 31"/>
              <a:gd name="T17" fmla="*/ 0 h 12"/>
              <a:gd name="T18" fmla="*/ 21 w 31"/>
              <a:gd name="T19" fmla="*/ 2 h 12"/>
              <a:gd name="T20" fmla="*/ 21 w 31"/>
              <a:gd name="T21" fmla="*/ 4 h 12"/>
              <a:gd name="T22" fmla="*/ 22 w 31"/>
              <a:gd name="T23" fmla="*/ 3 h 12"/>
              <a:gd name="T24" fmla="*/ 25 w 31"/>
              <a:gd name="T25" fmla="*/ 3 h 12"/>
              <a:gd name="T26" fmla="*/ 28 w 31"/>
              <a:gd name="T27" fmla="*/ 2 h 12"/>
              <a:gd name="T28" fmla="*/ 30 w 31"/>
              <a:gd name="T2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2">
                <a:moveTo>
                  <a:pt x="30" y="2"/>
                </a:moveTo>
                <a:lnTo>
                  <a:pt x="31" y="4"/>
                </a:lnTo>
                <a:lnTo>
                  <a:pt x="14" y="12"/>
                </a:lnTo>
                <a:lnTo>
                  <a:pt x="5" y="10"/>
                </a:lnTo>
                <a:lnTo>
                  <a:pt x="0" y="2"/>
                </a:lnTo>
                <a:lnTo>
                  <a:pt x="8" y="1"/>
                </a:lnTo>
                <a:lnTo>
                  <a:pt x="12" y="2"/>
                </a:lnTo>
                <a:lnTo>
                  <a:pt x="16" y="0"/>
                </a:lnTo>
                <a:lnTo>
                  <a:pt x="19" y="0"/>
                </a:lnTo>
                <a:lnTo>
                  <a:pt x="21" y="2"/>
                </a:lnTo>
                <a:lnTo>
                  <a:pt x="21" y="4"/>
                </a:lnTo>
                <a:lnTo>
                  <a:pt x="22" y="3"/>
                </a:lnTo>
                <a:lnTo>
                  <a:pt x="25" y="3"/>
                </a:lnTo>
                <a:lnTo>
                  <a:pt x="28" y="2"/>
                </a:lnTo>
                <a:lnTo>
                  <a:pt x="30" y="2"/>
                </a:lnTo>
                <a:close/>
              </a:path>
            </a:pathLst>
          </a:custGeom>
          <a:noFill/>
          <a:ln w="1"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69" name="Freeform 50">
            <a:extLst>
              <a:ext uri="{FF2B5EF4-FFF2-40B4-BE49-F238E27FC236}">
                <a16:creationId xmlns:a16="http://schemas.microsoft.com/office/drawing/2014/main" id="{B782AD5D-A5A3-4976-AFD8-C6A02A53FFFB}"/>
              </a:ext>
            </a:extLst>
          </p:cNvPr>
          <p:cNvSpPr>
            <a:spLocks/>
          </p:cNvSpPr>
          <p:nvPr/>
        </p:nvSpPr>
        <p:spPr bwMode="auto">
          <a:xfrm>
            <a:off x="7210567" y="3295933"/>
            <a:ext cx="1036102" cy="503525"/>
          </a:xfrm>
          <a:custGeom>
            <a:avLst/>
            <a:gdLst>
              <a:gd name="T0" fmla="*/ 79 w 107"/>
              <a:gd name="T1" fmla="*/ 51 h 52"/>
              <a:gd name="T2" fmla="*/ 71 w 107"/>
              <a:gd name="T3" fmla="*/ 48 h 52"/>
              <a:gd name="T4" fmla="*/ 63 w 107"/>
              <a:gd name="T5" fmla="*/ 49 h 52"/>
              <a:gd name="T6" fmla="*/ 50 w 107"/>
              <a:gd name="T7" fmla="*/ 43 h 52"/>
              <a:gd name="T8" fmla="*/ 45 w 107"/>
              <a:gd name="T9" fmla="*/ 44 h 52"/>
              <a:gd name="T10" fmla="*/ 37 w 107"/>
              <a:gd name="T11" fmla="*/ 52 h 52"/>
              <a:gd name="T12" fmla="*/ 24 w 107"/>
              <a:gd name="T13" fmla="*/ 46 h 52"/>
              <a:gd name="T14" fmla="*/ 14 w 107"/>
              <a:gd name="T15" fmla="*/ 37 h 52"/>
              <a:gd name="T16" fmla="*/ 6 w 107"/>
              <a:gd name="T17" fmla="*/ 32 h 52"/>
              <a:gd name="T18" fmla="*/ 4 w 107"/>
              <a:gd name="T19" fmla="*/ 24 h 52"/>
              <a:gd name="T20" fmla="*/ 0 w 107"/>
              <a:gd name="T21" fmla="*/ 18 h 52"/>
              <a:gd name="T22" fmla="*/ 12 w 107"/>
              <a:gd name="T23" fmla="*/ 13 h 52"/>
              <a:gd name="T24" fmla="*/ 17 w 107"/>
              <a:gd name="T25" fmla="*/ 8 h 52"/>
              <a:gd name="T26" fmla="*/ 28 w 107"/>
              <a:gd name="T27" fmla="*/ 4 h 52"/>
              <a:gd name="T28" fmla="*/ 32 w 107"/>
              <a:gd name="T29" fmla="*/ 0 h 52"/>
              <a:gd name="T30" fmla="*/ 36 w 107"/>
              <a:gd name="T31" fmla="*/ 3 h 52"/>
              <a:gd name="T32" fmla="*/ 43 w 107"/>
              <a:gd name="T33" fmla="*/ 1 h 52"/>
              <a:gd name="T34" fmla="*/ 51 w 107"/>
              <a:gd name="T35" fmla="*/ 7 h 52"/>
              <a:gd name="T36" fmla="*/ 63 w 107"/>
              <a:gd name="T37" fmla="*/ 9 h 52"/>
              <a:gd name="T38" fmla="*/ 63 w 107"/>
              <a:gd name="T39" fmla="*/ 15 h 52"/>
              <a:gd name="T40" fmla="*/ 72 w 107"/>
              <a:gd name="T41" fmla="*/ 19 h 52"/>
              <a:gd name="T42" fmla="*/ 74 w 107"/>
              <a:gd name="T43" fmla="*/ 14 h 52"/>
              <a:gd name="T44" fmla="*/ 85 w 107"/>
              <a:gd name="T45" fmla="*/ 16 h 52"/>
              <a:gd name="T46" fmla="*/ 87 w 107"/>
              <a:gd name="T47" fmla="*/ 22 h 52"/>
              <a:gd name="T48" fmla="*/ 99 w 107"/>
              <a:gd name="T49" fmla="*/ 23 h 52"/>
              <a:gd name="T50" fmla="*/ 107 w 107"/>
              <a:gd name="T51" fmla="*/ 33 h 52"/>
              <a:gd name="T52" fmla="*/ 103 w 107"/>
              <a:gd name="T53" fmla="*/ 33 h 52"/>
              <a:gd name="T54" fmla="*/ 100 w 107"/>
              <a:gd name="T55" fmla="*/ 37 h 52"/>
              <a:gd name="T56" fmla="*/ 97 w 107"/>
              <a:gd name="T57" fmla="*/ 38 h 52"/>
              <a:gd name="T58" fmla="*/ 96 w 107"/>
              <a:gd name="T59" fmla="*/ 42 h 52"/>
              <a:gd name="T60" fmla="*/ 93 w 107"/>
              <a:gd name="T61" fmla="*/ 43 h 52"/>
              <a:gd name="T62" fmla="*/ 93 w 107"/>
              <a:gd name="T63" fmla="*/ 45 h 52"/>
              <a:gd name="T64" fmla="*/ 88 w 107"/>
              <a:gd name="T65" fmla="*/ 47 h 52"/>
              <a:gd name="T66" fmla="*/ 80 w 107"/>
              <a:gd name="T67" fmla="*/ 47 h 52"/>
              <a:gd name="T68" fmla="*/ 79 w 107"/>
              <a:gd name="T69"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52">
                <a:moveTo>
                  <a:pt x="79" y="51"/>
                </a:moveTo>
                <a:lnTo>
                  <a:pt x="71" y="48"/>
                </a:lnTo>
                <a:lnTo>
                  <a:pt x="63" y="49"/>
                </a:lnTo>
                <a:lnTo>
                  <a:pt x="50" y="43"/>
                </a:lnTo>
                <a:lnTo>
                  <a:pt x="45" y="44"/>
                </a:lnTo>
                <a:lnTo>
                  <a:pt x="37" y="52"/>
                </a:lnTo>
                <a:lnTo>
                  <a:pt x="24" y="46"/>
                </a:lnTo>
                <a:lnTo>
                  <a:pt x="14" y="37"/>
                </a:lnTo>
                <a:lnTo>
                  <a:pt x="6" y="32"/>
                </a:lnTo>
                <a:lnTo>
                  <a:pt x="4" y="24"/>
                </a:lnTo>
                <a:lnTo>
                  <a:pt x="0" y="18"/>
                </a:lnTo>
                <a:lnTo>
                  <a:pt x="12" y="13"/>
                </a:lnTo>
                <a:lnTo>
                  <a:pt x="17" y="8"/>
                </a:lnTo>
                <a:lnTo>
                  <a:pt x="28" y="4"/>
                </a:lnTo>
                <a:lnTo>
                  <a:pt x="32" y="0"/>
                </a:lnTo>
                <a:lnTo>
                  <a:pt x="36" y="3"/>
                </a:lnTo>
                <a:lnTo>
                  <a:pt x="43" y="1"/>
                </a:lnTo>
                <a:lnTo>
                  <a:pt x="51" y="7"/>
                </a:lnTo>
                <a:lnTo>
                  <a:pt x="63" y="9"/>
                </a:lnTo>
                <a:lnTo>
                  <a:pt x="63" y="15"/>
                </a:lnTo>
                <a:lnTo>
                  <a:pt x="72" y="19"/>
                </a:lnTo>
                <a:lnTo>
                  <a:pt x="74" y="14"/>
                </a:lnTo>
                <a:lnTo>
                  <a:pt x="85" y="16"/>
                </a:lnTo>
                <a:lnTo>
                  <a:pt x="87" y="22"/>
                </a:lnTo>
                <a:lnTo>
                  <a:pt x="99" y="23"/>
                </a:lnTo>
                <a:lnTo>
                  <a:pt x="107" y="33"/>
                </a:lnTo>
                <a:lnTo>
                  <a:pt x="103" y="33"/>
                </a:lnTo>
                <a:lnTo>
                  <a:pt x="100" y="37"/>
                </a:lnTo>
                <a:lnTo>
                  <a:pt x="97" y="38"/>
                </a:lnTo>
                <a:lnTo>
                  <a:pt x="96" y="42"/>
                </a:lnTo>
                <a:lnTo>
                  <a:pt x="93" y="43"/>
                </a:lnTo>
                <a:lnTo>
                  <a:pt x="93" y="45"/>
                </a:lnTo>
                <a:lnTo>
                  <a:pt x="88" y="47"/>
                </a:lnTo>
                <a:lnTo>
                  <a:pt x="80" y="47"/>
                </a:lnTo>
                <a:lnTo>
                  <a:pt x="79" y="51"/>
                </a:lnTo>
                <a:close/>
              </a:path>
            </a:pathLst>
          </a:custGeom>
          <a:solidFill>
            <a:schemeClr val="accent1"/>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0" name="Freeform 51">
            <a:extLst>
              <a:ext uri="{FF2B5EF4-FFF2-40B4-BE49-F238E27FC236}">
                <a16:creationId xmlns:a16="http://schemas.microsoft.com/office/drawing/2014/main" id="{80E2A10E-0A4D-4F8B-9F9C-B1156DC36673}"/>
              </a:ext>
            </a:extLst>
          </p:cNvPr>
          <p:cNvSpPr>
            <a:spLocks/>
          </p:cNvSpPr>
          <p:nvPr/>
        </p:nvSpPr>
        <p:spPr bwMode="auto">
          <a:xfrm>
            <a:off x="6243188" y="2551099"/>
            <a:ext cx="1384696" cy="1500895"/>
          </a:xfrm>
          <a:custGeom>
            <a:avLst/>
            <a:gdLst>
              <a:gd name="T0" fmla="*/ 58 w 143"/>
              <a:gd name="T1" fmla="*/ 0 h 155"/>
              <a:gd name="T2" fmla="*/ 59 w 143"/>
              <a:gd name="T3" fmla="*/ 8 h 155"/>
              <a:gd name="T4" fmla="*/ 75 w 143"/>
              <a:gd name="T5" fmla="*/ 12 h 155"/>
              <a:gd name="T6" fmla="*/ 75 w 143"/>
              <a:gd name="T7" fmla="*/ 20 h 155"/>
              <a:gd name="T8" fmla="*/ 90 w 143"/>
              <a:gd name="T9" fmla="*/ 16 h 155"/>
              <a:gd name="T10" fmla="*/ 99 w 143"/>
              <a:gd name="T11" fmla="*/ 10 h 155"/>
              <a:gd name="T12" fmla="*/ 117 w 143"/>
              <a:gd name="T13" fmla="*/ 18 h 155"/>
              <a:gd name="T14" fmla="*/ 125 w 143"/>
              <a:gd name="T15" fmla="*/ 25 h 155"/>
              <a:gd name="T16" fmla="*/ 129 w 143"/>
              <a:gd name="T17" fmla="*/ 35 h 155"/>
              <a:gd name="T18" fmla="*/ 125 w 143"/>
              <a:gd name="T19" fmla="*/ 40 h 155"/>
              <a:gd name="T20" fmla="*/ 131 w 143"/>
              <a:gd name="T21" fmla="*/ 47 h 155"/>
              <a:gd name="T22" fmla="*/ 136 w 143"/>
              <a:gd name="T23" fmla="*/ 58 h 155"/>
              <a:gd name="T24" fmla="*/ 136 w 143"/>
              <a:gd name="T25" fmla="*/ 65 h 155"/>
              <a:gd name="T26" fmla="*/ 143 w 143"/>
              <a:gd name="T27" fmla="*/ 78 h 155"/>
              <a:gd name="T28" fmla="*/ 136 w 143"/>
              <a:gd name="T29" fmla="*/ 80 h 155"/>
              <a:gd name="T30" fmla="*/ 132 w 143"/>
              <a:gd name="T31" fmla="*/ 77 h 155"/>
              <a:gd name="T32" fmla="*/ 128 w 143"/>
              <a:gd name="T33" fmla="*/ 81 h 155"/>
              <a:gd name="T34" fmla="*/ 117 w 143"/>
              <a:gd name="T35" fmla="*/ 85 h 155"/>
              <a:gd name="T36" fmla="*/ 112 w 143"/>
              <a:gd name="T37" fmla="*/ 90 h 155"/>
              <a:gd name="T38" fmla="*/ 100 w 143"/>
              <a:gd name="T39" fmla="*/ 95 h 155"/>
              <a:gd name="T40" fmla="*/ 104 w 143"/>
              <a:gd name="T41" fmla="*/ 101 h 155"/>
              <a:gd name="T42" fmla="*/ 106 w 143"/>
              <a:gd name="T43" fmla="*/ 109 h 155"/>
              <a:gd name="T44" fmla="*/ 114 w 143"/>
              <a:gd name="T45" fmla="*/ 114 h 155"/>
              <a:gd name="T46" fmla="*/ 124 w 143"/>
              <a:gd name="T47" fmla="*/ 123 h 155"/>
              <a:gd name="T48" fmla="*/ 119 w 143"/>
              <a:gd name="T49" fmla="*/ 132 h 155"/>
              <a:gd name="T50" fmla="*/ 113 w 143"/>
              <a:gd name="T51" fmla="*/ 135 h 155"/>
              <a:gd name="T52" fmla="*/ 117 w 143"/>
              <a:gd name="T53" fmla="*/ 148 h 155"/>
              <a:gd name="T54" fmla="*/ 115 w 143"/>
              <a:gd name="T55" fmla="*/ 151 h 155"/>
              <a:gd name="T56" fmla="*/ 110 w 143"/>
              <a:gd name="T57" fmla="*/ 147 h 155"/>
              <a:gd name="T58" fmla="*/ 102 w 143"/>
              <a:gd name="T59" fmla="*/ 147 h 155"/>
              <a:gd name="T60" fmla="*/ 91 w 143"/>
              <a:gd name="T61" fmla="*/ 150 h 155"/>
              <a:gd name="T62" fmla="*/ 76 w 143"/>
              <a:gd name="T63" fmla="*/ 149 h 155"/>
              <a:gd name="T64" fmla="*/ 75 w 143"/>
              <a:gd name="T65" fmla="*/ 155 h 155"/>
              <a:gd name="T66" fmla="*/ 66 w 143"/>
              <a:gd name="T67" fmla="*/ 149 h 155"/>
              <a:gd name="T68" fmla="*/ 61 w 143"/>
              <a:gd name="T69" fmla="*/ 150 h 155"/>
              <a:gd name="T70" fmla="*/ 44 w 143"/>
              <a:gd name="T71" fmla="*/ 144 h 155"/>
              <a:gd name="T72" fmla="*/ 40 w 143"/>
              <a:gd name="T73" fmla="*/ 148 h 155"/>
              <a:gd name="T74" fmla="*/ 26 w 143"/>
              <a:gd name="T75" fmla="*/ 148 h 155"/>
              <a:gd name="T76" fmla="*/ 28 w 143"/>
              <a:gd name="T77" fmla="*/ 134 h 155"/>
              <a:gd name="T78" fmla="*/ 35 w 143"/>
              <a:gd name="T79" fmla="*/ 120 h 155"/>
              <a:gd name="T80" fmla="*/ 12 w 143"/>
              <a:gd name="T81" fmla="*/ 116 h 155"/>
              <a:gd name="T82" fmla="*/ 4 w 143"/>
              <a:gd name="T83" fmla="*/ 111 h 155"/>
              <a:gd name="T84" fmla="*/ 5 w 143"/>
              <a:gd name="T85" fmla="*/ 102 h 155"/>
              <a:gd name="T86" fmla="*/ 2 w 143"/>
              <a:gd name="T87" fmla="*/ 97 h 155"/>
              <a:gd name="T88" fmla="*/ 3 w 143"/>
              <a:gd name="T89" fmla="*/ 84 h 155"/>
              <a:gd name="T90" fmla="*/ 0 w 143"/>
              <a:gd name="T91" fmla="*/ 63 h 155"/>
              <a:gd name="T92" fmla="*/ 9 w 143"/>
              <a:gd name="T93" fmla="*/ 63 h 155"/>
              <a:gd name="T94" fmla="*/ 13 w 143"/>
              <a:gd name="T95" fmla="*/ 55 h 155"/>
              <a:gd name="T96" fmla="*/ 16 w 143"/>
              <a:gd name="T97" fmla="*/ 37 h 155"/>
              <a:gd name="T98" fmla="*/ 13 w 143"/>
              <a:gd name="T99" fmla="*/ 30 h 155"/>
              <a:gd name="T100" fmla="*/ 16 w 143"/>
              <a:gd name="T101" fmla="*/ 26 h 155"/>
              <a:gd name="T102" fmla="*/ 29 w 143"/>
              <a:gd name="T103" fmla="*/ 25 h 155"/>
              <a:gd name="T104" fmla="*/ 32 w 143"/>
              <a:gd name="T105" fmla="*/ 29 h 155"/>
              <a:gd name="T106" fmla="*/ 42 w 143"/>
              <a:gd name="T107" fmla="*/ 19 h 155"/>
              <a:gd name="T108" fmla="*/ 38 w 143"/>
              <a:gd name="T109" fmla="*/ 12 h 155"/>
              <a:gd name="T110" fmla="*/ 36 w 143"/>
              <a:gd name="T111" fmla="*/ 1 h 155"/>
              <a:gd name="T112" fmla="*/ 48 w 143"/>
              <a:gd name="T113" fmla="*/ 3 h 155"/>
              <a:gd name="T114" fmla="*/ 58 w 143"/>
              <a:gd name="T11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155">
                <a:moveTo>
                  <a:pt x="58" y="0"/>
                </a:moveTo>
                <a:lnTo>
                  <a:pt x="59" y="8"/>
                </a:lnTo>
                <a:lnTo>
                  <a:pt x="75" y="12"/>
                </a:lnTo>
                <a:lnTo>
                  <a:pt x="75" y="20"/>
                </a:lnTo>
                <a:lnTo>
                  <a:pt x="90" y="16"/>
                </a:lnTo>
                <a:lnTo>
                  <a:pt x="99" y="10"/>
                </a:lnTo>
                <a:lnTo>
                  <a:pt x="117" y="18"/>
                </a:lnTo>
                <a:lnTo>
                  <a:pt x="125" y="25"/>
                </a:lnTo>
                <a:lnTo>
                  <a:pt x="129" y="35"/>
                </a:lnTo>
                <a:lnTo>
                  <a:pt x="125" y="40"/>
                </a:lnTo>
                <a:lnTo>
                  <a:pt x="131" y="47"/>
                </a:lnTo>
                <a:lnTo>
                  <a:pt x="136" y="58"/>
                </a:lnTo>
                <a:lnTo>
                  <a:pt x="136" y="65"/>
                </a:lnTo>
                <a:lnTo>
                  <a:pt x="143" y="78"/>
                </a:lnTo>
                <a:lnTo>
                  <a:pt x="136" y="80"/>
                </a:lnTo>
                <a:lnTo>
                  <a:pt x="132" y="77"/>
                </a:lnTo>
                <a:lnTo>
                  <a:pt x="128" y="81"/>
                </a:lnTo>
                <a:lnTo>
                  <a:pt x="117" y="85"/>
                </a:lnTo>
                <a:lnTo>
                  <a:pt x="112" y="90"/>
                </a:lnTo>
                <a:lnTo>
                  <a:pt x="100" y="95"/>
                </a:lnTo>
                <a:lnTo>
                  <a:pt x="104" y="101"/>
                </a:lnTo>
                <a:lnTo>
                  <a:pt x="106" y="109"/>
                </a:lnTo>
                <a:lnTo>
                  <a:pt x="114" y="114"/>
                </a:lnTo>
                <a:lnTo>
                  <a:pt x="124" y="123"/>
                </a:lnTo>
                <a:lnTo>
                  <a:pt x="119" y="132"/>
                </a:lnTo>
                <a:lnTo>
                  <a:pt x="113" y="135"/>
                </a:lnTo>
                <a:lnTo>
                  <a:pt x="117" y="148"/>
                </a:lnTo>
                <a:lnTo>
                  <a:pt x="115" y="151"/>
                </a:lnTo>
                <a:lnTo>
                  <a:pt x="110" y="147"/>
                </a:lnTo>
                <a:lnTo>
                  <a:pt x="102" y="147"/>
                </a:lnTo>
                <a:lnTo>
                  <a:pt x="91" y="150"/>
                </a:lnTo>
                <a:lnTo>
                  <a:pt x="76" y="149"/>
                </a:lnTo>
                <a:lnTo>
                  <a:pt x="75" y="155"/>
                </a:lnTo>
                <a:lnTo>
                  <a:pt x="66" y="149"/>
                </a:lnTo>
                <a:lnTo>
                  <a:pt x="61" y="150"/>
                </a:lnTo>
                <a:lnTo>
                  <a:pt x="44" y="144"/>
                </a:lnTo>
                <a:lnTo>
                  <a:pt x="40" y="148"/>
                </a:lnTo>
                <a:lnTo>
                  <a:pt x="26" y="148"/>
                </a:lnTo>
                <a:lnTo>
                  <a:pt x="28" y="134"/>
                </a:lnTo>
                <a:lnTo>
                  <a:pt x="35" y="120"/>
                </a:lnTo>
                <a:lnTo>
                  <a:pt x="12" y="116"/>
                </a:lnTo>
                <a:lnTo>
                  <a:pt x="4" y="111"/>
                </a:lnTo>
                <a:lnTo>
                  <a:pt x="5" y="102"/>
                </a:lnTo>
                <a:lnTo>
                  <a:pt x="2" y="97"/>
                </a:lnTo>
                <a:lnTo>
                  <a:pt x="3" y="84"/>
                </a:lnTo>
                <a:lnTo>
                  <a:pt x="0" y="63"/>
                </a:lnTo>
                <a:lnTo>
                  <a:pt x="9" y="63"/>
                </a:lnTo>
                <a:lnTo>
                  <a:pt x="13" y="55"/>
                </a:lnTo>
                <a:lnTo>
                  <a:pt x="16" y="37"/>
                </a:lnTo>
                <a:lnTo>
                  <a:pt x="13" y="30"/>
                </a:lnTo>
                <a:lnTo>
                  <a:pt x="16" y="26"/>
                </a:lnTo>
                <a:lnTo>
                  <a:pt x="29" y="25"/>
                </a:lnTo>
                <a:lnTo>
                  <a:pt x="32" y="29"/>
                </a:lnTo>
                <a:lnTo>
                  <a:pt x="42" y="19"/>
                </a:lnTo>
                <a:lnTo>
                  <a:pt x="38" y="12"/>
                </a:lnTo>
                <a:lnTo>
                  <a:pt x="36" y="1"/>
                </a:lnTo>
                <a:lnTo>
                  <a:pt x="48" y="3"/>
                </a:lnTo>
                <a:lnTo>
                  <a:pt x="58" y="0"/>
                </a:lnTo>
                <a:close/>
              </a:path>
            </a:pathLst>
          </a:custGeom>
          <a:pattFill prst="wdUpDiag">
            <a:fgClr>
              <a:schemeClr val="accent1">
                <a:lumMod val="20000"/>
                <a:lumOff val="80000"/>
              </a:schemeClr>
            </a:fgClr>
            <a:bgClr>
              <a:srgbClr val="965AA0"/>
            </a:bgClr>
          </a:patt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1" name="Freeform 53">
            <a:extLst>
              <a:ext uri="{FF2B5EF4-FFF2-40B4-BE49-F238E27FC236}">
                <a16:creationId xmlns:a16="http://schemas.microsoft.com/office/drawing/2014/main" id="{92D9C881-6087-47B3-917A-6E9AAB16AE08}"/>
              </a:ext>
            </a:extLst>
          </p:cNvPr>
          <p:cNvSpPr>
            <a:spLocks/>
          </p:cNvSpPr>
          <p:nvPr/>
        </p:nvSpPr>
        <p:spPr bwMode="auto">
          <a:xfrm>
            <a:off x="6939439" y="2337302"/>
            <a:ext cx="261448" cy="251763"/>
          </a:xfrm>
          <a:custGeom>
            <a:avLst/>
            <a:gdLst>
              <a:gd name="T0" fmla="*/ 27 w 27"/>
              <a:gd name="T1" fmla="*/ 10 h 26"/>
              <a:gd name="T2" fmla="*/ 20 w 27"/>
              <a:gd name="T3" fmla="*/ 26 h 26"/>
              <a:gd name="T4" fmla="*/ 3 w 27"/>
              <a:gd name="T5" fmla="*/ 15 h 26"/>
              <a:gd name="T6" fmla="*/ 0 w 27"/>
              <a:gd name="T7" fmla="*/ 6 h 26"/>
              <a:gd name="T8" fmla="*/ 22 w 27"/>
              <a:gd name="T9" fmla="*/ 0 h 26"/>
              <a:gd name="T10" fmla="*/ 27 w 27"/>
              <a:gd name="T11" fmla="*/ 10 h 26"/>
            </a:gdLst>
            <a:ahLst/>
            <a:cxnLst>
              <a:cxn ang="0">
                <a:pos x="T0" y="T1"/>
              </a:cxn>
              <a:cxn ang="0">
                <a:pos x="T2" y="T3"/>
              </a:cxn>
              <a:cxn ang="0">
                <a:pos x="T4" y="T5"/>
              </a:cxn>
              <a:cxn ang="0">
                <a:pos x="T6" y="T7"/>
              </a:cxn>
              <a:cxn ang="0">
                <a:pos x="T8" y="T9"/>
              </a:cxn>
              <a:cxn ang="0">
                <a:pos x="T10" y="T11"/>
              </a:cxn>
            </a:cxnLst>
            <a:rect l="0" t="0" r="r" b="b"/>
            <a:pathLst>
              <a:path w="27" h="26">
                <a:moveTo>
                  <a:pt x="27" y="10"/>
                </a:moveTo>
                <a:lnTo>
                  <a:pt x="20" y="26"/>
                </a:lnTo>
                <a:lnTo>
                  <a:pt x="3" y="15"/>
                </a:lnTo>
                <a:lnTo>
                  <a:pt x="0" y="6"/>
                </a:lnTo>
                <a:lnTo>
                  <a:pt x="22" y="0"/>
                </a:lnTo>
                <a:lnTo>
                  <a:pt x="27" y="10"/>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2" name="Freeform 54">
            <a:extLst>
              <a:ext uri="{FF2B5EF4-FFF2-40B4-BE49-F238E27FC236}">
                <a16:creationId xmlns:a16="http://schemas.microsoft.com/office/drawing/2014/main" id="{9B92CFB4-76F9-47FB-B5EF-850027780877}"/>
              </a:ext>
            </a:extLst>
          </p:cNvPr>
          <p:cNvSpPr>
            <a:spLocks/>
          </p:cNvSpPr>
          <p:nvPr/>
        </p:nvSpPr>
        <p:spPr bwMode="auto">
          <a:xfrm>
            <a:off x="6513378" y="2027441"/>
            <a:ext cx="416380" cy="551944"/>
          </a:xfrm>
          <a:custGeom>
            <a:avLst/>
            <a:gdLst>
              <a:gd name="T0" fmla="*/ 43 w 43"/>
              <a:gd name="T1" fmla="*/ 25 h 57"/>
              <a:gd name="T2" fmla="*/ 40 w 43"/>
              <a:gd name="T3" fmla="*/ 33 h 57"/>
              <a:gd name="T4" fmla="*/ 35 w 43"/>
              <a:gd name="T5" fmla="*/ 30 h 57"/>
              <a:gd name="T6" fmla="*/ 25 w 43"/>
              <a:gd name="T7" fmla="*/ 44 h 57"/>
              <a:gd name="T8" fmla="*/ 30 w 43"/>
              <a:gd name="T9" fmla="*/ 54 h 57"/>
              <a:gd name="T10" fmla="*/ 20 w 43"/>
              <a:gd name="T11" fmla="*/ 57 h 57"/>
              <a:gd name="T12" fmla="*/ 8 w 43"/>
              <a:gd name="T13" fmla="*/ 55 h 57"/>
              <a:gd name="T14" fmla="*/ 2 w 43"/>
              <a:gd name="T15" fmla="*/ 44 h 57"/>
              <a:gd name="T16" fmla="*/ 0 w 43"/>
              <a:gd name="T17" fmla="*/ 24 h 57"/>
              <a:gd name="T18" fmla="*/ 2 w 43"/>
              <a:gd name="T19" fmla="*/ 18 h 57"/>
              <a:gd name="T20" fmla="*/ 6 w 43"/>
              <a:gd name="T21" fmla="*/ 12 h 57"/>
              <a:gd name="T22" fmla="*/ 20 w 43"/>
              <a:gd name="T23" fmla="*/ 11 h 57"/>
              <a:gd name="T24" fmla="*/ 25 w 43"/>
              <a:gd name="T25" fmla="*/ 6 h 57"/>
              <a:gd name="T26" fmla="*/ 36 w 43"/>
              <a:gd name="T27" fmla="*/ 0 h 57"/>
              <a:gd name="T28" fmla="*/ 37 w 43"/>
              <a:gd name="T29" fmla="*/ 10 h 57"/>
              <a:gd name="T30" fmla="*/ 32 w 43"/>
              <a:gd name="T31" fmla="*/ 16 h 57"/>
              <a:gd name="T32" fmla="*/ 35 w 43"/>
              <a:gd name="T33" fmla="*/ 22 h 57"/>
              <a:gd name="T34" fmla="*/ 43 w 43"/>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7">
                <a:moveTo>
                  <a:pt x="43" y="25"/>
                </a:moveTo>
                <a:lnTo>
                  <a:pt x="40" y="33"/>
                </a:lnTo>
                <a:lnTo>
                  <a:pt x="35" y="30"/>
                </a:lnTo>
                <a:lnTo>
                  <a:pt x="25" y="44"/>
                </a:lnTo>
                <a:lnTo>
                  <a:pt x="30" y="54"/>
                </a:lnTo>
                <a:lnTo>
                  <a:pt x="20" y="57"/>
                </a:lnTo>
                <a:lnTo>
                  <a:pt x="8" y="55"/>
                </a:lnTo>
                <a:lnTo>
                  <a:pt x="2" y="44"/>
                </a:lnTo>
                <a:lnTo>
                  <a:pt x="0" y="24"/>
                </a:lnTo>
                <a:lnTo>
                  <a:pt x="2" y="18"/>
                </a:lnTo>
                <a:lnTo>
                  <a:pt x="6" y="12"/>
                </a:lnTo>
                <a:lnTo>
                  <a:pt x="20" y="11"/>
                </a:lnTo>
                <a:lnTo>
                  <a:pt x="25" y="6"/>
                </a:lnTo>
                <a:lnTo>
                  <a:pt x="36" y="0"/>
                </a:lnTo>
                <a:lnTo>
                  <a:pt x="37" y="10"/>
                </a:lnTo>
                <a:lnTo>
                  <a:pt x="32" y="16"/>
                </a:lnTo>
                <a:lnTo>
                  <a:pt x="35" y="22"/>
                </a:lnTo>
                <a:lnTo>
                  <a:pt x="43" y="25"/>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3" name="Freeform 60">
            <a:extLst>
              <a:ext uri="{FF2B5EF4-FFF2-40B4-BE49-F238E27FC236}">
                <a16:creationId xmlns:a16="http://schemas.microsoft.com/office/drawing/2014/main" id="{D01015B9-356A-47AB-B526-D95EA0285D29}"/>
              </a:ext>
            </a:extLst>
          </p:cNvPr>
          <p:cNvSpPr>
            <a:spLocks/>
          </p:cNvSpPr>
          <p:nvPr/>
        </p:nvSpPr>
        <p:spPr bwMode="auto">
          <a:xfrm>
            <a:off x="3811776" y="4748410"/>
            <a:ext cx="2004420" cy="1558994"/>
          </a:xfrm>
          <a:custGeom>
            <a:avLst/>
            <a:gdLst>
              <a:gd name="T0" fmla="*/ 5 w 207"/>
              <a:gd name="T1" fmla="*/ 39 h 161"/>
              <a:gd name="T2" fmla="*/ 6 w 207"/>
              <a:gd name="T3" fmla="*/ 24 h 161"/>
              <a:gd name="T4" fmla="*/ 0 w 207"/>
              <a:gd name="T5" fmla="*/ 15 h 161"/>
              <a:gd name="T6" fmla="*/ 24 w 207"/>
              <a:gd name="T7" fmla="*/ 0 h 161"/>
              <a:gd name="T8" fmla="*/ 44 w 207"/>
              <a:gd name="T9" fmla="*/ 4 h 161"/>
              <a:gd name="T10" fmla="*/ 66 w 207"/>
              <a:gd name="T11" fmla="*/ 4 h 161"/>
              <a:gd name="T12" fmla="*/ 84 w 207"/>
              <a:gd name="T13" fmla="*/ 7 h 161"/>
              <a:gd name="T14" fmla="*/ 98 w 207"/>
              <a:gd name="T15" fmla="*/ 6 h 161"/>
              <a:gd name="T16" fmla="*/ 125 w 207"/>
              <a:gd name="T17" fmla="*/ 7 h 161"/>
              <a:gd name="T18" fmla="*/ 131 w 207"/>
              <a:gd name="T19" fmla="*/ 15 h 161"/>
              <a:gd name="T20" fmla="*/ 162 w 207"/>
              <a:gd name="T21" fmla="*/ 24 h 161"/>
              <a:gd name="T22" fmla="*/ 168 w 207"/>
              <a:gd name="T23" fmla="*/ 20 h 161"/>
              <a:gd name="T24" fmla="*/ 187 w 207"/>
              <a:gd name="T25" fmla="*/ 29 h 161"/>
              <a:gd name="T26" fmla="*/ 206 w 207"/>
              <a:gd name="T27" fmla="*/ 27 h 161"/>
              <a:gd name="T28" fmla="*/ 207 w 207"/>
              <a:gd name="T29" fmla="*/ 38 h 161"/>
              <a:gd name="T30" fmla="*/ 191 w 207"/>
              <a:gd name="T31" fmla="*/ 52 h 161"/>
              <a:gd name="T32" fmla="*/ 170 w 207"/>
              <a:gd name="T33" fmla="*/ 57 h 161"/>
              <a:gd name="T34" fmla="*/ 169 w 207"/>
              <a:gd name="T35" fmla="*/ 63 h 161"/>
              <a:gd name="T36" fmla="*/ 158 w 207"/>
              <a:gd name="T37" fmla="*/ 75 h 161"/>
              <a:gd name="T38" fmla="*/ 152 w 207"/>
              <a:gd name="T39" fmla="*/ 92 h 161"/>
              <a:gd name="T40" fmla="*/ 158 w 207"/>
              <a:gd name="T41" fmla="*/ 103 h 161"/>
              <a:gd name="T42" fmla="*/ 148 w 207"/>
              <a:gd name="T43" fmla="*/ 113 h 161"/>
              <a:gd name="T44" fmla="*/ 145 w 207"/>
              <a:gd name="T45" fmla="*/ 126 h 161"/>
              <a:gd name="T46" fmla="*/ 132 w 207"/>
              <a:gd name="T47" fmla="*/ 130 h 161"/>
              <a:gd name="T48" fmla="*/ 119 w 207"/>
              <a:gd name="T49" fmla="*/ 146 h 161"/>
              <a:gd name="T50" fmla="*/ 98 w 207"/>
              <a:gd name="T51" fmla="*/ 146 h 161"/>
              <a:gd name="T52" fmla="*/ 81 w 207"/>
              <a:gd name="T53" fmla="*/ 146 h 161"/>
              <a:gd name="T54" fmla="*/ 70 w 207"/>
              <a:gd name="T55" fmla="*/ 153 h 161"/>
              <a:gd name="T56" fmla="*/ 64 w 207"/>
              <a:gd name="T57" fmla="*/ 161 h 161"/>
              <a:gd name="T58" fmla="*/ 55 w 207"/>
              <a:gd name="T59" fmla="*/ 159 h 161"/>
              <a:gd name="T60" fmla="*/ 49 w 207"/>
              <a:gd name="T61" fmla="*/ 152 h 161"/>
              <a:gd name="T62" fmla="*/ 44 w 207"/>
              <a:gd name="T63" fmla="*/ 140 h 161"/>
              <a:gd name="T64" fmla="*/ 29 w 207"/>
              <a:gd name="T65" fmla="*/ 137 h 161"/>
              <a:gd name="T66" fmla="*/ 27 w 207"/>
              <a:gd name="T67" fmla="*/ 130 h 161"/>
              <a:gd name="T68" fmla="*/ 34 w 207"/>
              <a:gd name="T69" fmla="*/ 123 h 161"/>
              <a:gd name="T70" fmla="*/ 36 w 207"/>
              <a:gd name="T71" fmla="*/ 117 h 161"/>
              <a:gd name="T72" fmla="*/ 31 w 207"/>
              <a:gd name="T73" fmla="*/ 111 h 161"/>
              <a:gd name="T74" fmla="*/ 36 w 207"/>
              <a:gd name="T75" fmla="*/ 98 h 161"/>
              <a:gd name="T76" fmla="*/ 29 w 207"/>
              <a:gd name="T77" fmla="*/ 85 h 161"/>
              <a:gd name="T78" fmla="*/ 37 w 207"/>
              <a:gd name="T79" fmla="*/ 83 h 161"/>
              <a:gd name="T80" fmla="*/ 37 w 207"/>
              <a:gd name="T81" fmla="*/ 74 h 161"/>
              <a:gd name="T82" fmla="*/ 40 w 207"/>
              <a:gd name="T83" fmla="*/ 71 h 161"/>
              <a:gd name="T84" fmla="*/ 41 w 207"/>
              <a:gd name="T85" fmla="*/ 55 h 161"/>
              <a:gd name="T86" fmla="*/ 49 w 207"/>
              <a:gd name="T87" fmla="*/ 49 h 161"/>
              <a:gd name="T88" fmla="*/ 44 w 207"/>
              <a:gd name="T89" fmla="*/ 39 h 161"/>
              <a:gd name="T90" fmla="*/ 35 w 207"/>
              <a:gd name="T91" fmla="*/ 38 h 161"/>
              <a:gd name="T92" fmla="*/ 32 w 207"/>
              <a:gd name="T93" fmla="*/ 40 h 161"/>
              <a:gd name="T94" fmla="*/ 22 w 207"/>
              <a:gd name="T95" fmla="*/ 40 h 161"/>
              <a:gd name="T96" fmla="*/ 18 w 207"/>
              <a:gd name="T97" fmla="*/ 30 h 161"/>
              <a:gd name="T98" fmla="*/ 11 w 207"/>
              <a:gd name="T99" fmla="*/ 33 h 161"/>
              <a:gd name="T100" fmla="*/ 5 w 207"/>
              <a:gd name="T101"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161">
                <a:moveTo>
                  <a:pt x="5" y="39"/>
                </a:moveTo>
                <a:lnTo>
                  <a:pt x="6" y="24"/>
                </a:lnTo>
                <a:lnTo>
                  <a:pt x="0" y="15"/>
                </a:lnTo>
                <a:lnTo>
                  <a:pt x="24" y="0"/>
                </a:lnTo>
                <a:lnTo>
                  <a:pt x="44" y="4"/>
                </a:lnTo>
                <a:lnTo>
                  <a:pt x="66" y="4"/>
                </a:lnTo>
                <a:lnTo>
                  <a:pt x="84" y="7"/>
                </a:lnTo>
                <a:lnTo>
                  <a:pt x="98" y="6"/>
                </a:lnTo>
                <a:lnTo>
                  <a:pt x="125" y="7"/>
                </a:lnTo>
                <a:lnTo>
                  <a:pt x="131" y="15"/>
                </a:lnTo>
                <a:lnTo>
                  <a:pt x="162" y="24"/>
                </a:lnTo>
                <a:lnTo>
                  <a:pt x="168" y="20"/>
                </a:lnTo>
                <a:lnTo>
                  <a:pt x="187" y="29"/>
                </a:lnTo>
                <a:lnTo>
                  <a:pt x="206" y="27"/>
                </a:lnTo>
                <a:lnTo>
                  <a:pt x="207" y="38"/>
                </a:lnTo>
                <a:lnTo>
                  <a:pt x="191" y="52"/>
                </a:lnTo>
                <a:lnTo>
                  <a:pt x="170" y="57"/>
                </a:lnTo>
                <a:lnTo>
                  <a:pt x="169" y="63"/>
                </a:lnTo>
                <a:lnTo>
                  <a:pt x="158" y="75"/>
                </a:lnTo>
                <a:lnTo>
                  <a:pt x="152" y="92"/>
                </a:lnTo>
                <a:lnTo>
                  <a:pt x="158" y="103"/>
                </a:lnTo>
                <a:lnTo>
                  <a:pt x="148" y="113"/>
                </a:lnTo>
                <a:lnTo>
                  <a:pt x="145" y="126"/>
                </a:lnTo>
                <a:lnTo>
                  <a:pt x="132" y="130"/>
                </a:lnTo>
                <a:lnTo>
                  <a:pt x="119" y="146"/>
                </a:lnTo>
                <a:lnTo>
                  <a:pt x="98" y="146"/>
                </a:lnTo>
                <a:lnTo>
                  <a:pt x="81" y="146"/>
                </a:lnTo>
                <a:lnTo>
                  <a:pt x="70" y="153"/>
                </a:lnTo>
                <a:lnTo>
                  <a:pt x="64" y="161"/>
                </a:lnTo>
                <a:lnTo>
                  <a:pt x="55" y="159"/>
                </a:lnTo>
                <a:lnTo>
                  <a:pt x="49" y="152"/>
                </a:lnTo>
                <a:lnTo>
                  <a:pt x="44" y="140"/>
                </a:lnTo>
                <a:lnTo>
                  <a:pt x="29" y="137"/>
                </a:lnTo>
                <a:lnTo>
                  <a:pt x="27" y="130"/>
                </a:lnTo>
                <a:lnTo>
                  <a:pt x="34" y="123"/>
                </a:lnTo>
                <a:lnTo>
                  <a:pt x="36" y="117"/>
                </a:lnTo>
                <a:lnTo>
                  <a:pt x="31" y="111"/>
                </a:lnTo>
                <a:lnTo>
                  <a:pt x="36" y="98"/>
                </a:lnTo>
                <a:lnTo>
                  <a:pt x="29" y="85"/>
                </a:lnTo>
                <a:lnTo>
                  <a:pt x="37" y="83"/>
                </a:lnTo>
                <a:lnTo>
                  <a:pt x="37" y="74"/>
                </a:lnTo>
                <a:lnTo>
                  <a:pt x="40" y="71"/>
                </a:lnTo>
                <a:lnTo>
                  <a:pt x="41" y="55"/>
                </a:lnTo>
                <a:lnTo>
                  <a:pt x="49" y="49"/>
                </a:lnTo>
                <a:lnTo>
                  <a:pt x="44" y="39"/>
                </a:lnTo>
                <a:lnTo>
                  <a:pt x="35" y="38"/>
                </a:lnTo>
                <a:lnTo>
                  <a:pt x="32" y="40"/>
                </a:lnTo>
                <a:lnTo>
                  <a:pt x="22" y="40"/>
                </a:lnTo>
                <a:lnTo>
                  <a:pt x="18" y="30"/>
                </a:lnTo>
                <a:lnTo>
                  <a:pt x="11" y="33"/>
                </a:lnTo>
                <a:lnTo>
                  <a:pt x="5" y="39"/>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4" name="Freeform 61">
            <a:extLst>
              <a:ext uri="{FF2B5EF4-FFF2-40B4-BE49-F238E27FC236}">
                <a16:creationId xmlns:a16="http://schemas.microsoft.com/office/drawing/2014/main" id="{6F67A97B-E18D-4B46-8887-B10E2B918975}"/>
              </a:ext>
            </a:extLst>
          </p:cNvPr>
          <p:cNvSpPr>
            <a:spLocks/>
          </p:cNvSpPr>
          <p:nvPr/>
        </p:nvSpPr>
        <p:spPr bwMode="auto">
          <a:xfrm>
            <a:off x="8672729" y="1669161"/>
            <a:ext cx="687509" cy="406693"/>
          </a:xfrm>
          <a:custGeom>
            <a:avLst/>
            <a:gdLst>
              <a:gd name="T0" fmla="*/ 19 w 71"/>
              <a:gd name="T1" fmla="*/ 36 h 42"/>
              <a:gd name="T2" fmla="*/ 19 w 71"/>
              <a:gd name="T3" fmla="*/ 24 h 42"/>
              <a:gd name="T4" fmla="*/ 14 w 71"/>
              <a:gd name="T5" fmla="*/ 27 h 42"/>
              <a:gd name="T6" fmla="*/ 3 w 71"/>
              <a:gd name="T7" fmla="*/ 20 h 42"/>
              <a:gd name="T8" fmla="*/ 0 w 71"/>
              <a:gd name="T9" fmla="*/ 9 h 42"/>
              <a:gd name="T10" fmla="*/ 18 w 71"/>
              <a:gd name="T11" fmla="*/ 3 h 42"/>
              <a:gd name="T12" fmla="*/ 36 w 71"/>
              <a:gd name="T13" fmla="*/ 0 h 42"/>
              <a:gd name="T14" fmla="*/ 53 w 71"/>
              <a:gd name="T15" fmla="*/ 4 h 42"/>
              <a:gd name="T16" fmla="*/ 68 w 71"/>
              <a:gd name="T17" fmla="*/ 3 h 42"/>
              <a:gd name="T18" fmla="*/ 71 w 71"/>
              <a:gd name="T19" fmla="*/ 7 h 42"/>
              <a:gd name="T20" fmla="*/ 62 w 71"/>
              <a:gd name="T21" fmla="*/ 18 h 42"/>
              <a:gd name="T22" fmla="*/ 70 w 71"/>
              <a:gd name="T23" fmla="*/ 36 h 42"/>
              <a:gd name="T24" fmla="*/ 65 w 71"/>
              <a:gd name="T25" fmla="*/ 42 h 42"/>
              <a:gd name="T26" fmla="*/ 53 w 71"/>
              <a:gd name="T27" fmla="*/ 42 h 42"/>
              <a:gd name="T28" fmla="*/ 38 w 71"/>
              <a:gd name="T29" fmla="*/ 35 h 42"/>
              <a:gd name="T30" fmla="*/ 31 w 71"/>
              <a:gd name="T31" fmla="*/ 32 h 42"/>
              <a:gd name="T32" fmla="*/ 19 w 71"/>
              <a:gd name="T33"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42">
                <a:moveTo>
                  <a:pt x="19" y="36"/>
                </a:moveTo>
                <a:lnTo>
                  <a:pt x="19" y="24"/>
                </a:lnTo>
                <a:lnTo>
                  <a:pt x="14" y="27"/>
                </a:lnTo>
                <a:lnTo>
                  <a:pt x="3" y="20"/>
                </a:lnTo>
                <a:lnTo>
                  <a:pt x="0" y="9"/>
                </a:lnTo>
                <a:lnTo>
                  <a:pt x="18" y="3"/>
                </a:lnTo>
                <a:lnTo>
                  <a:pt x="36" y="0"/>
                </a:lnTo>
                <a:lnTo>
                  <a:pt x="53" y="4"/>
                </a:lnTo>
                <a:lnTo>
                  <a:pt x="68" y="3"/>
                </a:lnTo>
                <a:lnTo>
                  <a:pt x="71" y="7"/>
                </a:lnTo>
                <a:lnTo>
                  <a:pt x="62" y="18"/>
                </a:lnTo>
                <a:lnTo>
                  <a:pt x="70" y="36"/>
                </a:lnTo>
                <a:lnTo>
                  <a:pt x="65" y="42"/>
                </a:lnTo>
                <a:lnTo>
                  <a:pt x="53" y="42"/>
                </a:lnTo>
                <a:lnTo>
                  <a:pt x="38" y="35"/>
                </a:lnTo>
                <a:lnTo>
                  <a:pt x="31" y="32"/>
                </a:lnTo>
                <a:lnTo>
                  <a:pt x="19" y="36"/>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5" name="Freeform 63">
            <a:extLst>
              <a:ext uri="{FF2B5EF4-FFF2-40B4-BE49-F238E27FC236}">
                <a16:creationId xmlns:a16="http://schemas.microsoft.com/office/drawing/2014/main" id="{60E580DD-3DAA-44FC-B69E-44A16402D69C}"/>
              </a:ext>
            </a:extLst>
          </p:cNvPr>
          <p:cNvSpPr>
            <a:spLocks/>
          </p:cNvSpPr>
          <p:nvPr/>
        </p:nvSpPr>
        <p:spPr bwMode="auto">
          <a:xfrm>
            <a:off x="7985221" y="-199690"/>
            <a:ext cx="1704239" cy="1830122"/>
          </a:xfrm>
          <a:custGeom>
            <a:avLst/>
            <a:gdLst>
              <a:gd name="T0" fmla="*/ 106 w 176"/>
              <a:gd name="T1" fmla="*/ 19 h 189"/>
              <a:gd name="T2" fmla="*/ 107 w 176"/>
              <a:gd name="T3" fmla="*/ 31 h 189"/>
              <a:gd name="T4" fmla="*/ 131 w 176"/>
              <a:gd name="T5" fmla="*/ 43 h 189"/>
              <a:gd name="T6" fmla="*/ 122 w 176"/>
              <a:gd name="T7" fmla="*/ 56 h 189"/>
              <a:gd name="T8" fmla="*/ 144 w 176"/>
              <a:gd name="T9" fmla="*/ 77 h 189"/>
              <a:gd name="T10" fmla="*/ 138 w 176"/>
              <a:gd name="T11" fmla="*/ 93 h 189"/>
              <a:gd name="T12" fmla="*/ 154 w 176"/>
              <a:gd name="T13" fmla="*/ 106 h 189"/>
              <a:gd name="T14" fmla="*/ 151 w 176"/>
              <a:gd name="T15" fmla="*/ 119 h 189"/>
              <a:gd name="T16" fmla="*/ 176 w 176"/>
              <a:gd name="T17" fmla="*/ 132 h 189"/>
              <a:gd name="T18" fmla="*/ 173 w 176"/>
              <a:gd name="T19" fmla="*/ 141 h 189"/>
              <a:gd name="T20" fmla="*/ 162 w 176"/>
              <a:gd name="T21" fmla="*/ 152 h 189"/>
              <a:gd name="T22" fmla="*/ 136 w 176"/>
              <a:gd name="T23" fmla="*/ 176 h 189"/>
              <a:gd name="T24" fmla="*/ 110 w 176"/>
              <a:gd name="T25" fmla="*/ 178 h 189"/>
              <a:gd name="T26" fmla="*/ 85 w 176"/>
              <a:gd name="T27" fmla="*/ 185 h 189"/>
              <a:gd name="T28" fmla="*/ 62 w 176"/>
              <a:gd name="T29" fmla="*/ 189 h 189"/>
              <a:gd name="T30" fmla="*/ 52 w 176"/>
              <a:gd name="T31" fmla="*/ 179 h 189"/>
              <a:gd name="T32" fmla="*/ 37 w 176"/>
              <a:gd name="T33" fmla="*/ 172 h 189"/>
              <a:gd name="T34" fmla="*/ 37 w 176"/>
              <a:gd name="T35" fmla="*/ 153 h 189"/>
              <a:gd name="T36" fmla="*/ 27 w 176"/>
              <a:gd name="T37" fmla="*/ 136 h 189"/>
              <a:gd name="T38" fmla="*/ 32 w 176"/>
              <a:gd name="T39" fmla="*/ 125 h 189"/>
              <a:gd name="T40" fmla="*/ 43 w 176"/>
              <a:gd name="T41" fmla="*/ 114 h 189"/>
              <a:gd name="T42" fmla="*/ 71 w 176"/>
              <a:gd name="T43" fmla="*/ 93 h 189"/>
              <a:gd name="T44" fmla="*/ 80 w 176"/>
              <a:gd name="T45" fmla="*/ 90 h 189"/>
              <a:gd name="T46" fmla="*/ 76 w 176"/>
              <a:gd name="T47" fmla="*/ 82 h 189"/>
              <a:gd name="T48" fmla="*/ 55 w 176"/>
              <a:gd name="T49" fmla="*/ 73 h 189"/>
              <a:gd name="T50" fmla="*/ 49 w 176"/>
              <a:gd name="T51" fmla="*/ 66 h 189"/>
              <a:gd name="T52" fmla="*/ 43 w 176"/>
              <a:gd name="T53" fmla="*/ 39 h 189"/>
              <a:gd name="T54" fmla="*/ 20 w 176"/>
              <a:gd name="T55" fmla="*/ 27 h 189"/>
              <a:gd name="T56" fmla="*/ 0 w 176"/>
              <a:gd name="T57" fmla="*/ 18 h 189"/>
              <a:gd name="T58" fmla="*/ 7 w 176"/>
              <a:gd name="T59" fmla="*/ 13 h 189"/>
              <a:gd name="T60" fmla="*/ 24 w 176"/>
              <a:gd name="T61" fmla="*/ 22 h 189"/>
              <a:gd name="T62" fmla="*/ 41 w 176"/>
              <a:gd name="T63" fmla="*/ 22 h 189"/>
              <a:gd name="T64" fmla="*/ 56 w 176"/>
              <a:gd name="T65" fmla="*/ 26 h 189"/>
              <a:gd name="T66" fmla="*/ 67 w 176"/>
              <a:gd name="T67" fmla="*/ 18 h 189"/>
              <a:gd name="T68" fmla="*/ 71 w 176"/>
              <a:gd name="T69" fmla="*/ 5 h 189"/>
              <a:gd name="T70" fmla="*/ 90 w 176"/>
              <a:gd name="T71" fmla="*/ 0 h 189"/>
              <a:gd name="T72" fmla="*/ 108 w 176"/>
              <a:gd name="T73" fmla="*/ 6 h 189"/>
              <a:gd name="T74" fmla="*/ 106 w 176"/>
              <a:gd name="T75" fmla="*/ 1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89">
                <a:moveTo>
                  <a:pt x="106" y="19"/>
                </a:moveTo>
                <a:lnTo>
                  <a:pt x="107" y="31"/>
                </a:lnTo>
                <a:lnTo>
                  <a:pt x="131" y="43"/>
                </a:lnTo>
                <a:lnTo>
                  <a:pt x="122" y="56"/>
                </a:lnTo>
                <a:lnTo>
                  <a:pt x="144" y="77"/>
                </a:lnTo>
                <a:lnTo>
                  <a:pt x="138" y="93"/>
                </a:lnTo>
                <a:lnTo>
                  <a:pt x="154" y="106"/>
                </a:lnTo>
                <a:lnTo>
                  <a:pt x="151" y="119"/>
                </a:lnTo>
                <a:lnTo>
                  <a:pt x="176" y="132"/>
                </a:lnTo>
                <a:lnTo>
                  <a:pt x="173" y="141"/>
                </a:lnTo>
                <a:lnTo>
                  <a:pt x="162" y="152"/>
                </a:lnTo>
                <a:lnTo>
                  <a:pt x="136" y="176"/>
                </a:lnTo>
                <a:lnTo>
                  <a:pt x="110" y="178"/>
                </a:lnTo>
                <a:lnTo>
                  <a:pt x="85" y="185"/>
                </a:lnTo>
                <a:lnTo>
                  <a:pt x="62" y="189"/>
                </a:lnTo>
                <a:lnTo>
                  <a:pt x="52" y="179"/>
                </a:lnTo>
                <a:lnTo>
                  <a:pt x="37" y="172"/>
                </a:lnTo>
                <a:lnTo>
                  <a:pt x="37" y="153"/>
                </a:lnTo>
                <a:lnTo>
                  <a:pt x="27" y="136"/>
                </a:lnTo>
                <a:lnTo>
                  <a:pt x="32" y="125"/>
                </a:lnTo>
                <a:lnTo>
                  <a:pt x="43" y="114"/>
                </a:lnTo>
                <a:lnTo>
                  <a:pt x="71" y="93"/>
                </a:lnTo>
                <a:lnTo>
                  <a:pt x="80" y="90"/>
                </a:lnTo>
                <a:lnTo>
                  <a:pt x="76" y="82"/>
                </a:lnTo>
                <a:lnTo>
                  <a:pt x="55" y="73"/>
                </a:lnTo>
                <a:lnTo>
                  <a:pt x="49" y="66"/>
                </a:lnTo>
                <a:lnTo>
                  <a:pt x="43" y="39"/>
                </a:lnTo>
                <a:lnTo>
                  <a:pt x="20" y="27"/>
                </a:lnTo>
                <a:lnTo>
                  <a:pt x="0" y="18"/>
                </a:lnTo>
                <a:lnTo>
                  <a:pt x="7" y="13"/>
                </a:lnTo>
                <a:lnTo>
                  <a:pt x="24" y="22"/>
                </a:lnTo>
                <a:lnTo>
                  <a:pt x="41" y="22"/>
                </a:lnTo>
                <a:lnTo>
                  <a:pt x="56" y="26"/>
                </a:lnTo>
                <a:lnTo>
                  <a:pt x="67" y="18"/>
                </a:lnTo>
                <a:lnTo>
                  <a:pt x="71" y="5"/>
                </a:lnTo>
                <a:lnTo>
                  <a:pt x="90" y="0"/>
                </a:lnTo>
                <a:lnTo>
                  <a:pt x="108" y="6"/>
                </a:lnTo>
                <a:lnTo>
                  <a:pt x="106" y="19"/>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6" name="Freeform 66">
            <a:extLst>
              <a:ext uri="{FF2B5EF4-FFF2-40B4-BE49-F238E27FC236}">
                <a16:creationId xmlns:a16="http://schemas.microsoft.com/office/drawing/2014/main" id="{486F7433-BDD1-41F5-83B3-3F95CFEE5C14}"/>
              </a:ext>
            </a:extLst>
          </p:cNvPr>
          <p:cNvSpPr>
            <a:spLocks/>
          </p:cNvSpPr>
          <p:nvPr/>
        </p:nvSpPr>
        <p:spPr bwMode="auto">
          <a:xfrm>
            <a:off x="6707043" y="4903340"/>
            <a:ext cx="164617" cy="319548"/>
          </a:xfrm>
          <a:custGeom>
            <a:avLst/>
            <a:gdLst>
              <a:gd name="T0" fmla="*/ 17 w 17"/>
              <a:gd name="T1" fmla="*/ 17 h 33"/>
              <a:gd name="T2" fmla="*/ 13 w 17"/>
              <a:gd name="T3" fmla="*/ 33 h 33"/>
              <a:gd name="T4" fmla="*/ 5 w 17"/>
              <a:gd name="T5" fmla="*/ 29 h 33"/>
              <a:gd name="T6" fmla="*/ 0 w 17"/>
              <a:gd name="T7" fmla="*/ 15 h 33"/>
              <a:gd name="T8" fmla="*/ 3 w 17"/>
              <a:gd name="T9" fmla="*/ 7 h 33"/>
              <a:gd name="T10" fmla="*/ 14 w 17"/>
              <a:gd name="T11" fmla="*/ 0 h 33"/>
              <a:gd name="T12" fmla="*/ 17 w 17"/>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17" h="33">
                <a:moveTo>
                  <a:pt x="17" y="17"/>
                </a:moveTo>
                <a:lnTo>
                  <a:pt x="13" y="33"/>
                </a:lnTo>
                <a:lnTo>
                  <a:pt x="5" y="29"/>
                </a:lnTo>
                <a:lnTo>
                  <a:pt x="0" y="15"/>
                </a:lnTo>
                <a:lnTo>
                  <a:pt x="3" y="7"/>
                </a:lnTo>
                <a:lnTo>
                  <a:pt x="14" y="0"/>
                </a:lnTo>
                <a:lnTo>
                  <a:pt x="17" y="17"/>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7" name="Freeform 67">
            <a:extLst>
              <a:ext uri="{FF2B5EF4-FFF2-40B4-BE49-F238E27FC236}">
                <a16:creationId xmlns:a16="http://schemas.microsoft.com/office/drawing/2014/main" id="{87E723DB-0547-4EDA-A7CF-AA5C255B853C}"/>
              </a:ext>
            </a:extLst>
          </p:cNvPr>
          <p:cNvSpPr>
            <a:spLocks/>
          </p:cNvSpPr>
          <p:nvPr/>
        </p:nvSpPr>
        <p:spPr bwMode="auto">
          <a:xfrm>
            <a:off x="4605797" y="3295933"/>
            <a:ext cx="1975368" cy="1733291"/>
          </a:xfrm>
          <a:custGeom>
            <a:avLst/>
            <a:gdLst>
              <a:gd name="T0" fmla="*/ 131 w 204"/>
              <a:gd name="T1" fmla="*/ 15 h 179"/>
              <a:gd name="T2" fmla="*/ 143 w 204"/>
              <a:gd name="T3" fmla="*/ 25 h 179"/>
              <a:gd name="T4" fmla="*/ 151 w 204"/>
              <a:gd name="T5" fmla="*/ 23 h 179"/>
              <a:gd name="T6" fmla="*/ 165 w 204"/>
              <a:gd name="T7" fmla="*/ 33 h 179"/>
              <a:gd name="T8" fmla="*/ 169 w 204"/>
              <a:gd name="T9" fmla="*/ 34 h 179"/>
              <a:gd name="T10" fmla="*/ 173 w 204"/>
              <a:gd name="T11" fmla="*/ 34 h 179"/>
              <a:gd name="T12" fmla="*/ 181 w 204"/>
              <a:gd name="T13" fmla="*/ 39 h 179"/>
              <a:gd name="T14" fmla="*/ 204 w 204"/>
              <a:gd name="T15" fmla="*/ 43 h 179"/>
              <a:gd name="T16" fmla="*/ 197 w 204"/>
              <a:gd name="T17" fmla="*/ 57 h 179"/>
              <a:gd name="T18" fmla="*/ 195 w 204"/>
              <a:gd name="T19" fmla="*/ 71 h 179"/>
              <a:gd name="T20" fmla="*/ 191 w 204"/>
              <a:gd name="T21" fmla="*/ 75 h 179"/>
              <a:gd name="T22" fmla="*/ 184 w 204"/>
              <a:gd name="T23" fmla="*/ 73 h 179"/>
              <a:gd name="T24" fmla="*/ 184 w 204"/>
              <a:gd name="T25" fmla="*/ 78 h 179"/>
              <a:gd name="T26" fmla="*/ 173 w 204"/>
              <a:gd name="T27" fmla="*/ 89 h 179"/>
              <a:gd name="T28" fmla="*/ 173 w 204"/>
              <a:gd name="T29" fmla="*/ 99 h 179"/>
              <a:gd name="T30" fmla="*/ 181 w 204"/>
              <a:gd name="T31" fmla="*/ 96 h 179"/>
              <a:gd name="T32" fmla="*/ 186 w 204"/>
              <a:gd name="T33" fmla="*/ 105 h 179"/>
              <a:gd name="T34" fmla="*/ 186 w 204"/>
              <a:gd name="T35" fmla="*/ 110 h 179"/>
              <a:gd name="T36" fmla="*/ 191 w 204"/>
              <a:gd name="T37" fmla="*/ 118 h 179"/>
              <a:gd name="T38" fmla="*/ 186 w 204"/>
              <a:gd name="T39" fmla="*/ 124 h 179"/>
              <a:gd name="T40" fmla="*/ 190 w 204"/>
              <a:gd name="T41" fmla="*/ 140 h 179"/>
              <a:gd name="T42" fmla="*/ 199 w 204"/>
              <a:gd name="T43" fmla="*/ 143 h 179"/>
              <a:gd name="T44" fmla="*/ 198 w 204"/>
              <a:gd name="T45" fmla="*/ 151 h 179"/>
              <a:gd name="T46" fmla="*/ 183 w 204"/>
              <a:gd name="T47" fmla="*/ 163 h 179"/>
              <a:gd name="T48" fmla="*/ 150 w 204"/>
              <a:gd name="T49" fmla="*/ 157 h 179"/>
              <a:gd name="T50" fmla="*/ 126 w 204"/>
              <a:gd name="T51" fmla="*/ 164 h 179"/>
              <a:gd name="T52" fmla="*/ 124 w 204"/>
              <a:gd name="T53" fmla="*/ 177 h 179"/>
              <a:gd name="T54" fmla="*/ 105 w 204"/>
              <a:gd name="T55" fmla="*/ 179 h 179"/>
              <a:gd name="T56" fmla="*/ 86 w 204"/>
              <a:gd name="T57" fmla="*/ 170 h 179"/>
              <a:gd name="T58" fmla="*/ 80 w 204"/>
              <a:gd name="T59" fmla="*/ 174 h 179"/>
              <a:gd name="T60" fmla="*/ 49 w 204"/>
              <a:gd name="T61" fmla="*/ 165 h 179"/>
              <a:gd name="T62" fmla="*/ 43 w 204"/>
              <a:gd name="T63" fmla="*/ 157 h 179"/>
              <a:gd name="T64" fmla="*/ 51 w 204"/>
              <a:gd name="T65" fmla="*/ 145 h 179"/>
              <a:gd name="T66" fmla="*/ 55 w 204"/>
              <a:gd name="T67" fmla="*/ 104 h 179"/>
              <a:gd name="T68" fmla="*/ 38 w 204"/>
              <a:gd name="T69" fmla="*/ 83 h 179"/>
              <a:gd name="T70" fmla="*/ 26 w 204"/>
              <a:gd name="T71" fmla="*/ 72 h 179"/>
              <a:gd name="T72" fmla="*/ 2 w 204"/>
              <a:gd name="T73" fmla="*/ 65 h 179"/>
              <a:gd name="T74" fmla="*/ 0 w 204"/>
              <a:gd name="T75" fmla="*/ 50 h 179"/>
              <a:gd name="T76" fmla="*/ 21 w 204"/>
              <a:gd name="T77" fmla="*/ 45 h 179"/>
              <a:gd name="T78" fmla="*/ 48 w 204"/>
              <a:gd name="T79" fmla="*/ 50 h 179"/>
              <a:gd name="T80" fmla="*/ 44 w 204"/>
              <a:gd name="T81" fmla="*/ 27 h 179"/>
              <a:gd name="T82" fmla="*/ 58 w 204"/>
              <a:gd name="T83" fmla="*/ 36 h 179"/>
              <a:gd name="T84" fmla="*/ 96 w 204"/>
              <a:gd name="T85" fmla="*/ 20 h 179"/>
              <a:gd name="T86" fmla="*/ 100 w 204"/>
              <a:gd name="T87" fmla="*/ 4 h 179"/>
              <a:gd name="T88" fmla="*/ 114 w 204"/>
              <a:gd name="T89" fmla="*/ 0 h 179"/>
              <a:gd name="T90" fmla="*/ 117 w 204"/>
              <a:gd name="T91" fmla="*/ 7 h 179"/>
              <a:gd name="T92" fmla="*/ 124 w 204"/>
              <a:gd name="T93" fmla="*/ 7 h 179"/>
              <a:gd name="T94" fmla="*/ 131 w 204"/>
              <a:gd name="T95" fmla="*/ 1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79">
                <a:moveTo>
                  <a:pt x="131" y="15"/>
                </a:moveTo>
                <a:lnTo>
                  <a:pt x="143" y="25"/>
                </a:lnTo>
                <a:lnTo>
                  <a:pt x="151" y="23"/>
                </a:lnTo>
                <a:lnTo>
                  <a:pt x="165" y="33"/>
                </a:lnTo>
                <a:lnTo>
                  <a:pt x="169" y="34"/>
                </a:lnTo>
                <a:lnTo>
                  <a:pt x="173" y="34"/>
                </a:lnTo>
                <a:lnTo>
                  <a:pt x="181" y="39"/>
                </a:lnTo>
                <a:lnTo>
                  <a:pt x="204" y="43"/>
                </a:lnTo>
                <a:lnTo>
                  <a:pt x="197" y="57"/>
                </a:lnTo>
                <a:lnTo>
                  <a:pt x="195" y="71"/>
                </a:lnTo>
                <a:lnTo>
                  <a:pt x="191" y="75"/>
                </a:lnTo>
                <a:lnTo>
                  <a:pt x="184" y="73"/>
                </a:lnTo>
                <a:lnTo>
                  <a:pt x="184" y="78"/>
                </a:lnTo>
                <a:lnTo>
                  <a:pt x="173" y="89"/>
                </a:lnTo>
                <a:lnTo>
                  <a:pt x="173" y="99"/>
                </a:lnTo>
                <a:lnTo>
                  <a:pt x="181" y="96"/>
                </a:lnTo>
                <a:lnTo>
                  <a:pt x="186" y="105"/>
                </a:lnTo>
                <a:lnTo>
                  <a:pt x="186" y="110"/>
                </a:lnTo>
                <a:lnTo>
                  <a:pt x="191" y="118"/>
                </a:lnTo>
                <a:lnTo>
                  <a:pt x="186" y="124"/>
                </a:lnTo>
                <a:lnTo>
                  <a:pt x="190" y="140"/>
                </a:lnTo>
                <a:lnTo>
                  <a:pt x="199" y="143"/>
                </a:lnTo>
                <a:lnTo>
                  <a:pt x="198" y="151"/>
                </a:lnTo>
                <a:lnTo>
                  <a:pt x="183" y="163"/>
                </a:lnTo>
                <a:lnTo>
                  <a:pt x="150" y="157"/>
                </a:lnTo>
                <a:lnTo>
                  <a:pt x="126" y="164"/>
                </a:lnTo>
                <a:lnTo>
                  <a:pt x="124" y="177"/>
                </a:lnTo>
                <a:lnTo>
                  <a:pt x="105" y="179"/>
                </a:lnTo>
                <a:lnTo>
                  <a:pt x="86" y="170"/>
                </a:lnTo>
                <a:lnTo>
                  <a:pt x="80" y="174"/>
                </a:lnTo>
                <a:lnTo>
                  <a:pt x="49" y="165"/>
                </a:lnTo>
                <a:lnTo>
                  <a:pt x="43" y="157"/>
                </a:lnTo>
                <a:lnTo>
                  <a:pt x="51" y="145"/>
                </a:lnTo>
                <a:lnTo>
                  <a:pt x="55" y="104"/>
                </a:lnTo>
                <a:lnTo>
                  <a:pt x="38" y="83"/>
                </a:lnTo>
                <a:lnTo>
                  <a:pt x="26" y="72"/>
                </a:lnTo>
                <a:lnTo>
                  <a:pt x="2" y="65"/>
                </a:lnTo>
                <a:lnTo>
                  <a:pt x="0" y="50"/>
                </a:lnTo>
                <a:lnTo>
                  <a:pt x="21" y="45"/>
                </a:lnTo>
                <a:lnTo>
                  <a:pt x="48" y="50"/>
                </a:lnTo>
                <a:lnTo>
                  <a:pt x="44" y="27"/>
                </a:lnTo>
                <a:lnTo>
                  <a:pt x="58" y="36"/>
                </a:lnTo>
                <a:lnTo>
                  <a:pt x="96" y="20"/>
                </a:lnTo>
                <a:lnTo>
                  <a:pt x="100" y="4"/>
                </a:lnTo>
                <a:lnTo>
                  <a:pt x="114" y="0"/>
                </a:lnTo>
                <a:lnTo>
                  <a:pt x="117" y="7"/>
                </a:lnTo>
                <a:lnTo>
                  <a:pt x="124" y="7"/>
                </a:lnTo>
                <a:lnTo>
                  <a:pt x="131" y="15"/>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8" name="Freeform 69">
            <a:extLst>
              <a:ext uri="{FF2B5EF4-FFF2-40B4-BE49-F238E27FC236}">
                <a16:creationId xmlns:a16="http://schemas.microsoft.com/office/drawing/2014/main" id="{12EDD4A3-83EF-4C7C-959C-19884CC6C791}"/>
              </a:ext>
            </a:extLst>
          </p:cNvPr>
          <p:cNvSpPr>
            <a:spLocks/>
          </p:cNvSpPr>
          <p:nvPr/>
        </p:nvSpPr>
        <p:spPr bwMode="auto">
          <a:xfrm>
            <a:off x="4189417" y="2511600"/>
            <a:ext cx="290495" cy="251763"/>
          </a:xfrm>
          <a:custGeom>
            <a:avLst/>
            <a:gdLst>
              <a:gd name="T0" fmla="*/ 30 w 30"/>
              <a:gd name="T1" fmla="*/ 13 h 26"/>
              <a:gd name="T2" fmla="*/ 21 w 30"/>
              <a:gd name="T3" fmla="*/ 26 h 26"/>
              <a:gd name="T4" fmla="*/ 10 w 30"/>
              <a:gd name="T5" fmla="*/ 22 h 26"/>
              <a:gd name="T6" fmla="*/ 0 w 30"/>
              <a:gd name="T7" fmla="*/ 23 h 26"/>
              <a:gd name="T8" fmla="*/ 4 w 30"/>
              <a:gd name="T9" fmla="*/ 12 h 26"/>
              <a:gd name="T10" fmla="*/ 1 w 30"/>
              <a:gd name="T11" fmla="*/ 1 h 26"/>
              <a:gd name="T12" fmla="*/ 14 w 30"/>
              <a:gd name="T13" fmla="*/ 0 h 26"/>
              <a:gd name="T14" fmla="*/ 30 w 30"/>
              <a:gd name="T15" fmla="*/ 1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30" y="13"/>
                </a:moveTo>
                <a:lnTo>
                  <a:pt x="21" y="26"/>
                </a:lnTo>
                <a:lnTo>
                  <a:pt x="10" y="22"/>
                </a:lnTo>
                <a:lnTo>
                  <a:pt x="0" y="23"/>
                </a:lnTo>
                <a:lnTo>
                  <a:pt x="4" y="12"/>
                </a:lnTo>
                <a:lnTo>
                  <a:pt x="1" y="1"/>
                </a:lnTo>
                <a:lnTo>
                  <a:pt x="14" y="0"/>
                </a:lnTo>
                <a:lnTo>
                  <a:pt x="30" y="13"/>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79" name="Freeform 70">
            <a:extLst>
              <a:ext uri="{FF2B5EF4-FFF2-40B4-BE49-F238E27FC236}">
                <a16:creationId xmlns:a16="http://schemas.microsoft.com/office/drawing/2014/main" id="{4CB7ED34-ADC2-41AE-BAC5-74E9AF9DE5CD}"/>
              </a:ext>
            </a:extLst>
          </p:cNvPr>
          <p:cNvSpPr>
            <a:spLocks/>
          </p:cNvSpPr>
          <p:nvPr/>
        </p:nvSpPr>
        <p:spPr bwMode="auto">
          <a:xfrm>
            <a:off x="4421814" y="1862824"/>
            <a:ext cx="1161981" cy="1665505"/>
          </a:xfrm>
          <a:custGeom>
            <a:avLst/>
            <a:gdLst>
              <a:gd name="T0" fmla="*/ 49 w 120"/>
              <a:gd name="T1" fmla="*/ 0 h 172"/>
              <a:gd name="T2" fmla="*/ 32 w 120"/>
              <a:gd name="T3" fmla="*/ 21 h 172"/>
              <a:gd name="T4" fmla="*/ 47 w 120"/>
              <a:gd name="T5" fmla="*/ 18 h 172"/>
              <a:gd name="T6" fmla="*/ 64 w 120"/>
              <a:gd name="T7" fmla="*/ 18 h 172"/>
              <a:gd name="T8" fmla="*/ 60 w 120"/>
              <a:gd name="T9" fmla="*/ 34 h 172"/>
              <a:gd name="T10" fmla="*/ 46 w 120"/>
              <a:gd name="T11" fmla="*/ 51 h 172"/>
              <a:gd name="T12" fmla="*/ 62 w 120"/>
              <a:gd name="T13" fmla="*/ 53 h 172"/>
              <a:gd name="T14" fmla="*/ 63 w 120"/>
              <a:gd name="T15" fmla="*/ 55 h 172"/>
              <a:gd name="T16" fmla="*/ 76 w 120"/>
              <a:gd name="T17" fmla="*/ 78 h 172"/>
              <a:gd name="T18" fmla="*/ 87 w 120"/>
              <a:gd name="T19" fmla="*/ 82 h 172"/>
              <a:gd name="T20" fmla="*/ 96 w 120"/>
              <a:gd name="T21" fmla="*/ 104 h 172"/>
              <a:gd name="T22" fmla="*/ 101 w 120"/>
              <a:gd name="T23" fmla="*/ 112 h 172"/>
              <a:gd name="T24" fmla="*/ 120 w 120"/>
              <a:gd name="T25" fmla="*/ 116 h 172"/>
              <a:gd name="T26" fmla="*/ 118 w 120"/>
              <a:gd name="T27" fmla="*/ 129 h 172"/>
              <a:gd name="T28" fmla="*/ 110 w 120"/>
              <a:gd name="T29" fmla="*/ 135 h 172"/>
              <a:gd name="T30" fmla="*/ 116 w 120"/>
              <a:gd name="T31" fmla="*/ 145 h 172"/>
              <a:gd name="T32" fmla="*/ 102 w 120"/>
              <a:gd name="T33" fmla="*/ 155 h 172"/>
              <a:gd name="T34" fmla="*/ 81 w 120"/>
              <a:gd name="T35" fmla="*/ 155 h 172"/>
              <a:gd name="T36" fmla="*/ 54 w 120"/>
              <a:gd name="T37" fmla="*/ 161 h 172"/>
              <a:gd name="T38" fmla="*/ 46 w 120"/>
              <a:gd name="T39" fmla="*/ 157 h 172"/>
              <a:gd name="T40" fmla="*/ 36 w 120"/>
              <a:gd name="T41" fmla="*/ 166 h 172"/>
              <a:gd name="T42" fmla="*/ 21 w 120"/>
              <a:gd name="T43" fmla="*/ 164 h 172"/>
              <a:gd name="T44" fmla="*/ 10 w 120"/>
              <a:gd name="T45" fmla="*/ 172 h 172"/>
              <a:gd name="T46" fmla="*/ 1 w 120"/>
              <a:gd name="T47" fmla="*/ 168 h 172"/>
              <a:gd name="T48" fmla="*/ 25 w 120"/>
              <a:gd name="T49" fmla="*/ 147 h 172"/>
              <a:gd name="T50" fmla="*/ 39 w 120"/>
              <a:gd name="T51" fmla="*/ 142 h 172"/>
              <a:gd name="T52" fmla="*/ 39 w 120"/>
              <a:gd name="T53" fmla="*/ 142 h 172"/>
              <a:gd name="T54" fmla="*/ 15 w 120"/>
              <a:gd name="T55" fmla="*/ 139 h 172"/>
              <a:gd name="T56" fmla="*/ 11 w 120"/>
              <a:gd name="T57" fmla="*/ 131 h 172"/>
              <a:gd name="T58" fmla="*/ 27 w 120"/>
              <a:gd name="T59" fmla="*/ 125 h 172"/>
              <a:gd name="T60" fmla="*/ 19 w 120"/>
              <a:gd name="T61" fmla="*/ 114 h 172"/>
              <a:gd name="T62" fmla="*/ 22 w 120"/>
              <a:gd name="T63" fmla="*/ 101 h 172"/>
              <a:gd name="T64" fmla="*/ 45 w 120"/>
              <a:gd name="T65" fmla="*/ 102 h 172"/>
              <a:gd name="T66" fmla="*/ 45 w 120"/>
              <a:gd name="T67" fmla="*/ 102 h 172"/>
              <a:gd name="T68" fmla="*/ 48 w 120"/>
              <a:gd name="T69" fmla="*/ 91 h 172"/>
              <a:gd name="T70" fmla="*/ 38 w 120"/>
              <a:gd name="T71" fmla="*/ 79 h 172"/>
              <a:gd name="T72" fmla="*/ 37 w 120"/>
              <a:gd name="T73" fmla="*/ 79 h 172"/>
              <a:gd name="T74" fmla="*/ 19 w 120"/>
              <a:gd name="T75" fmla="*/ 75 h 172"/>
              <a:gd name="T76" fmla="*/ 15 w 120"/>
              <a:gd name="T77" fmla="*/ 70 h 172"/>
              <a:gd name="T78" fmla="*/ 21 w 120"/>
              <a:gd name="T79" fmla="*/ 61 h 172"/>
              <a:gd name="T80" fmla="*/ 16 w 120"/>
              <a:gd name="T81" fmla="*/ 55 h 172"/>
              <a:gd name="T82" fmla="*/ 8 w 120"/>
              <a:gd name="T83" fmla="*/ 65 h 172"/>
              <a:gd name="T84" fmla="*/ 8 w 120"/>
              <a:gd name="T85" fmla="*/ 46 h 172"/>
              <a:gd name="T86" fmla="*/ 0 w 120"/>
              <a:gd name="T87" fmla="*/ 36 h 172"/>
              <a:gd name="T88" fmla="*/ 7 w 120"/>
              <a:gd name="T89" fmla="*/ 15 h 172"/>
              <a:gd name="T90" fmla="*/ 19 w 120"/>
              <a:gd name="T91" fmla="*/ 0 h 172"/>
              <a:gd name="T92" fmla="*/ 31 w 120"/>
              <a:gd name="T93" fmla="*/ 1 h 172"/>
              <a:gd name="T94" fmla="*/ 49 w 120"/>
              <a:gd name="T9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72">
                <a:moveTo>
                  <a:pt x="49" y="0"/>
                </a:moveTo>
                <a:lnTo>
                  <a:pt x="32" y="21"/>
                </a:lnTo>
                <a:lnTo>
                  <a:pt x="47" y="18"/>
                </a:lnTo>
                <a:lnTo>
                  <a:pt x="64" y="18"/>
                </a:lnTo>
                <a:lnTo>
                  <a:pt x="60" y="34"/>
                </a:lnTo>
                <a:lnTo>
                  <a:pt x="46" y="51"/>
                </a:lnTo>
                <a:lnTo>
                  <a:pt x="62" y="53"/>
                </a:lnTo>
                <a:lnTo>
                  <a:pt x="63" y="55"/>
                </a:lnTo>
                <a:lnTo>
                  <a:pt x="76" y="78"/>
                </a:lnTo>
                <a:lnTo>
                  <a:pt x="87" y="82"/>
                </a:lnTo>
                <a:lnTo>
                  <a:pt x="96" y="104"/>
                </a:lnTo>
                <a:lnTo>
                  <a:pt x="101" y="112"/>
                </a:lnTo>
                <a:lnTo>
                  <a:pt x="120" y="116"/>
                </a:lnTo>
                <a:lnTo>
                  <a:pt x="118" y="129"/>
                </a:lnTo>
                <a:lnTo>
                  <a:pt x="110" y="135"/>
                </a:lnTo>
                <a:lnTo>
                  <a:pt x="116" y="145"/>
                </a:lnTo>
                <a:lnTo>
                  <a:pt x="102" y="155"/>
                </a:lnTo>
                <a:lnTo>
                  <a:pt x="81" y="155"/>
                </a:lnTo>
                <a:lnTo>
                  <a:pt x="54" y="161"/>
                </a:lnTo>
                <a:lnTo>
                  <a:pt x="46" y="157"/>
                </a:lnTo>
                <a:lnTo>
                  <a:pt x="36" y="166"/>
                </a:lnTo>
                <a:lnTo>
                  <a:pt x="21" y="164"/>
                </a:lnTo>
                <a:lnTo>
                  <a:pt x="10" y="172"/>
                </a:lnTo>
                <a:lnTo>
                  <a:pt x="1" y="168"/>
                </a:lnTo>
                <a:lnTo>
                  <a:pt x="25" y="147"/>
                </a:lnTo>
                <a:lnTo>
                  <a:pt x="39" y="142"/>
                </a:lnTo>
                <a:lnTo>
                  <a:pt x="39" y="142"/>
                </a:lnTo>
                <a:lnTo>
                  <a:pt x="15" y="139"/>
                </a:lnTo>
                <a:lnTo>
                  <a:pt x="11" y="131"/>
                </a:lnTo>
                <a:lnTo>
                  <a:pt x="27" y="125"/>
                </a:lnTo>
                <a:lnTo>
                  <a:pt x="19" y="114"/>
                </a:lnTo>
                <a:lnTo>
                  <a:pt x="22" y="101"/>
                </a:lnTo>
                <a:lnTo>
                  <a:pt x="45" y="102"/>
                </a:lnTo>
                <a:lnTo>
                  <a:pt x="45" y="102"/>
                </a:lnTo>
                <a:lnTo>
                  <a:pt x="48" y="91"/>
                </a:lnTo>
                <a:lnTo>
                  <a:pt x="38" y="79"/>
                </a:lnTo>
                <a:lnTo>
                  <a:pt x="37" y="79"/>
                </a:lnTo>
                <a:lnTo>
                  <a:pt x="19" y="75"/>
                </a:lnTo>
                <a:lnTo>
                  <a:pt x="15" y="70"/>
                </a:lnTo>
                <a:lnTo>
                  <a:pt x="21" y="61"/>
                </a:lnTo>
                <a:lnTo>
                  <a:pt x="16" y="55"/>
                </a:lnTo>
                <a:lnTo>
                  <a:pt x="8" y="65"/>
                </a:lnTo>
                <a:lnTo>
                  <a:pt x="8" y="46"/>
                </a:lnTo>
                <a:lnTo>
                  <a:pt x="0" y="36"/>
                </a:lnTo>
                <a:lnTo>
                  <a:pt x="7" y="15"/>
                </a:lnTo>
                <a:lnTo>
                  <a:pt x="19" y="0"/>
                </a:lnTo>
                <a:lnTo>
                  <a:pt x="31" y="1"/>
                </a:lnTo>
                <a:lnTo>
                  <a:pt x="49" y="0"/>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0" name="Freeform 77">
            <a:extLst>
              <a:ext uri="{FF2B5EF4-FFF2-40B4-BE49-F238E27FC236}">
                <a16:creationId xmlns:a16="http://schemas.microsoft.com/office/drawing/2014/main" id="{00DC0CE5-666F-444B-BC56-D531BADE8232}"/>
              </a:ext>
            </a:extLst>
          </p:cNvPr>
          <p:cNvSpPr>
            <a:spLocks/>
          </p:cNvSpPr>
          <p:nvPr/>
        </p:nvSpPr>
        <p:spPr bwMode="auto">
          <a:xfrm>
            <a:off x="9263400" y="6355816"/>
            <a:ext cx="464792" cy="154931"/>
          </a:xfrm>
          <a:custGeom>
            <a:avLst/>
            <a:gdLst>
              <a:gd name="T0" fmla="*/ 2 w 48"/>
              <a:gd name="T1" fmla="*/ 0 h 16"/>
              <a:gd name="T2" fmla="*/ 12 w 48"/>
              <a:gd name="T3" fmla="*/ 7 h 16"/>
              <a:gd name="T4" fmla="*/ 25 w 48"/>
              <a:gd name="T5" fmla="*/ 6 h 16"/>
              <a:gd name="T6" fmla="*/ 39 w 48"/>
              <a:gd name="T7" fmla="*/ 7 h 16"/>
              <a:gd name="T8" fmla="*/ 38 w 48"/>
              <a:gd name="T9" fmla="*/ 11 h 16"/>
              <a:gd name="T10" fmla="*/ 48 w 48"/>
              <a:gd name="T11" fmla="*/ 8 h 16"/>
              <a:gd name="T12" fmla="*/ 46 w 48"/>
              <a:gd name="T13" fmla="*/ 14 h 16"/>
              <a:gd name="T14" fmla="*/ 21 w 48"/>
              <a:gd name="T15" fmla="*/ 16 h 16"/>
              <a:gd name="T16" fmla="*/ 21 w 48"/>
              <a:gd name="T17" fmla="*/ 13 h 16"/>
              <a:gd name="T18" fmla="*/ 0 w 48"/>
              <a:gd name="T19" fmla="*/ 9 h 16"/>
              <a:gd name="T20" fmla="*/ 2 w 4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6">
                <a:moveTo>
                  <a:pt x="2" y="0"/>
                </a:moveTo>
                <a:lnTo>
                  <a:pt x="12" y="7"/>
                </a:lnTo>
                <a:lnTo>
                  <a:pt x="25" y="6"/>
                </a:lnTo>
                <a:lnTo>
                  <a:pt x="39" y="7"/>
                </a:lnTo>
                <a:lnTo>
                  <a:pt x="38" y="11"/>
                </a:lnTo>
                <a:lnTo>
                  <a:pt x="48" y="8"/>
                </a:lnTo>
                <a:lnTo>
                  <a:pt x="46" y="14"/>
                </a:lnTo>
                <a:lnTo>
                  <a:pt x="21" y="16"/>
                </a:lnTo>
                <a:lnTo>
                  <a:pt x="21" y="13"/>
                </a:lnTo>
                <a:lnTo>
                  <a:pt x="0" y="9"/>
                </a:lnTo>
                <a:lnTo>
                  <a:pt x="2" y="0"/>
                </a:lnTo>
                <a:close/>
              </a:path>
            </a:pathLst>
          </a:custGeom>
          <a:solidFill>
            <a:srgbClr val="AF82B8"/>
          </a:solidFill>
          <a:ln w="1"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1" name="Freeform 78">
            <a:extLst>
              <a:ext uri="{FF2B5EF4-FFF2-40B4-BE49-F238E27FC236}">
                <a16:creationId xmlns:a16="http://schemas.microsoft.com/office/drawing/2014/main" id="{DAFD951A-F117-4E12-8D23-FC2CF41461B1}"/>
              </a:ext>
            </a:extLst>
          </p:cNvPr>
          <p:cNvSpPr>
            <a:spLocks/>
          </p:cNvSpPr>
          <p:nvPr/>
        </p:nvSpPr>
        <p:spPr bwMode="auto">
          <a:xfrm>
            <a:off x="8633996" y="5135736"/>
            <a:ext cx="1016737" cy="1074835"/>
          </a:xfrm>
          <a:custGeom>
            <a:avLst/>
            <a:gdLst>
              <a:gd name="T0" fmla="*/ 105 w 105"/>
              <a:gd name="T1" fmla="*/ 5 h 111"/>
              <a:gd name="T2" fmla="*/ 101 w 105"/>
              <a:gd name="T3" fmla="*/ 18 h 111"/>
              <a:gd name="T4" fmla="*/ 98 w 105"/>
              <a:gd name="T5" fmla="*/ 20 h 111"/>
              <a:gd name="T6" fmla="*/ 87 w 105"/>
              <a:gd name="T7" fmla="*/ 20 h 111"/>
              <a:gd name="T8" fmla="*/ 78 w 105"/>
              <a:gd name="T9" fmla="*/ 18 h 111"/>
              <a:gd name="T10" fmla="*/ 58 w 105"/>
              <a:gd name="T11" fmla="*/ 23 h 111"/>
              <a:gd name="T12" fmla="*/ 71 w 105"/>
              <a:gd name="T13" fmla="*/ 35 h 111"/>
              <a:gd name="T14" fmla="*/ 63 w 105"/>
              <a:gd name="T15" fmla="*/ 38 h 111"/>
              <a:gd name="T16" fmla="*/ 54 w 105"/>
              <a:gd name="T17" fmla="*/ 38 h 111"/>
              <a:gd name="T18" fmla="*/ 44 w 105"/>
              <a:gd name="T19" fmla="*/ 28 h 111"/>
              <a:gd name="T20" fmla="*/ 41 w 105"/>
              <a:gd name="T21" fmla="*/ 32 h 111"/>
              <a:gd name="T22" fmla="*/ 46 w 105"/>
              <a:gd name="T23" fmla="*/ 44 h 111"/>
              <a:gd name="T24" fmla="*/ 55 w 105"/>
              <a:gd name="T25" fmla="*/ 54 h 111"/>
              <a:gd name="T26" fmla="*/ 49 w 105"/>
              <a:gd name="T27" fmla="*/ 59 h 111"/>
              <a:gd name="T28" fmla="*/ 59 w 105"/>
              <a:gd name="T29" fmla="*/ 68 h 111"/>
              <a:gd name="T30" fmla="*/ 68 w 105"/>
              <a:gd name="T31" fmla="*/ 74 h 111"/>
              <a:gd name="T32" fmla="*/ 70 w 105"/>
              <a:gd name="T33" fmla="*/ 86 h 111"/>
              <a:gd name="T34" fmla="*/ 53 w 105"/>
              <a:gd name="T35" fmla="*/ 80 h 111"/>
              <a:gd name="T36" fmla="*/ 59 w 105"/>
              <a:gd name="T37" fmla="*/ 91 h 111"/>
              <a:gd name="T38" fmla="*/ 49 w 105"/>
              <a:gd name="T39" fmla="*/ 93 h 111"/>
              <a:gd name="T40" fmla="*/ 57 w 105"/>
              <a:gd name="T41" fmla="*/ 111 h 111"/>
              <a:gd name="T42" fmla="*/ 45 w 105"/>
              <a:gd name="T43" fmla="*/ 111 h 111"/>
              <a:gd name="T44" fmla="*/ 30 w 105"/>
              <a:gd name="T45" fmla="*/ 102 h 111"/>
              <a:gd name="T46" fmla="*/ 23 w 105"/>
              <a:gd name="T47" fmla="*/ 86 h 111"/>
              <a:gd name="T48" fmla="*/ 19 w 105"/>
              <a:gd name="T49" fmla="*/ 72 h 111"/>
              <a:gd name="T50" fmla="*/ 11 w 105"/>
              <a:gd name="T51" fmla="*/ 63 h 111"/>
              <a:gd name="T52" fmla="*/ 2 w 105"/>
              <a:gd name="T53" fmla="*/ 51 h 111"/>
              <a:gd name="T54" fmla="*/ 0 w 105"/>
              <a:gd name="T55" fmla="*/ 45 h 111"/>
              <a:gd name="T56" fmla="*/ 7 w 105"/>
              <a:gd name="T57" fmla="*/ 35 h 111"/>
              <a:gd name="T58" fmla="*/ 7 w 105"/>
              <a:gd name="T59" fmla="*/ 28 h 111"/>
              <a:gd name="T60" fmla="*/ 13 w 105"/>
              <a:gd name="T61" fmla="*/ 26 h 111"/>
              <a:gd name="T62" fmla="*/ 13 w 105"/>
              <a:gd name="T63" fmla="*/ 20 h 111"/>
              <a:gd name="T64" fmla="*/ 24 w 105"/>
              <a:gd name="T65" fmla="*/ 18 h 111"/>
              <a:gd name="T66" fmla="*/ 30 w 105"/>
              <a:gd name="T67" fmla="*/ 14 h 111"/>
              <a:gd name="T68" fmla="*/ 39 w 105"/>
              <a:gd name="T69" fmla="*/ 14 h 111"/>
              <a:gd name="T70" fmla="*/ 41 w 105"/>
              <a:gd name="T71" fmla="*/ 10 h 111"/>
              <a:gd name="T72" fmla="*/ 44 w 105"/>
              <a:gd name="T73" fmla="*/ 10 h 111"/>
              <a:gd name="T74" fmla="*/ 57 w 105"/>
              <a:gd name="T75" fmla="*/ 10 h 111"/>
              <a:gd name="T76" fmla="*/ 70 w 105"/>
              <a:gd name="T77" fmla="*/ 5 h 111"/>
              <a:gd name="T78" fmla="*/ 82 w 105"/>
              <a:gd name="T79" fmla="*/ 12 h 111"/>
              <a:gd name="T80" fmla="*/ 97 w 105"/>
              <a:gd name="T81" fmla="*/ 10 h 111"/>
              <a:gd name="T82" fmla="*/ 96 w 105"/>
              <a:gd name="T83" fmla="*/ 0 h 111"/>
              <a:gd name="T84" fmla="*/ 105 w 105"/>
              <a:gd name="T85"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111">
                <a:moveTo>
                  <a:pt x="105" y="5"/>
                </a:moveTo>
                <a:lnTo>
                  <a:pt x="101" y="18"/>
                </a:lnTo>
                <a:lnTo>
                  <a:pt x="98" y="20"/>
                </a:lnTo>
                <a:lnTo>
                  <a:pt x="87" y="20"/>
                </a:lnTo>
                <a:lnTo>
                  <a:pt x="78" y="18"/>
                </a:lnTo>
                <a:lnTo>
                  <a:pt x="58" y="23"/>
                </a:lnTo>
                <a:lnTo>
                  <a:pt x="71" y="35"/>
                </a:lnTo>
                <a:lnTo>
                  <a:pt x="63" y="38"/>
                </a:lnTo>
                <a:lnTo>
                  <a:pt x="54" y="38"/>
                </a:lnTo>
                <a:lnTo>
                  <a:pt x="44" y="28"/>
                </a:lnTo>
                <a:lnTo>
                  <a:pt x="41" y="32"/>
                </a:lnTo>
                <a:lnTo>
                  <a:pt x="46" y="44"/>
                </a:lnTo>
                <a:lnTo>
                  <a:pt x="55" y="54"/>
                </a:lnTo>
                <a:lnTo>
                  <a:pt x="49" y="59"/>
                </a:lnTo>
                <a:lnTo>
                  <a:pt x="59" y="68"/>
                </a:lnTo>
                <a:lnTo>
                  <a:pt x="68" y="74"/>
                </a:lnTo>
                <a:lnTo>
                  <a:pt x="70" y="86"/>
                </a:lnTo>
                <a:lnTo>
                  <a:pt x="53" y="80"/>
                </a:lnTo>
                <a:lnTo>
                  <a:pt x="59" y="91"/>
                </a:lnTo>
                <a:lnTo>
                  <a:pt x="49" y="93"/>
                </a:lnTo>
                <a:lnTo>
                  <a:pt x="57" y="111"/>
                </a:lnTo>
                <a:lnTo>
                  <a:pt x="45" y="111"/>
                </a:lnTo>
                <a:lnTo>
                  <a:pt x="30" y="102"/>
                </a:lnTo>
                <a:lnTo>
                  <a:pt x="23" y="86"/>
                </a:lnTo>
                <a:lnTo>
                  <a:pt x="19" y="72"/>
                </a:lnTo>
                <a:lnTo>
                  <a:pt x="11" y="63"/>
                </a:lnTo>
                <a:lnTo>
                  <a:pt x="2" y="51"/>
                </a:lnTo>
                <a:lnTo>
                  <a:pt x="0" y="45"/>
                </a:lnTo>
                <a:lnTo>
                  <a:pt x="7" y="35"/>
                </a:lnTo>
                <a:lnTo>
                  <a:pt x="7" y="28"/>
                </a:lnTo>
                <a:lnTo>
                  <a:pt x="13" y="26"/>
                </a:lnTo>
                <a:lnTo>
                  <a:pt x="13" y="20"/>
                </a:lnTo>
                <a:lnTo>
                  <a:pt x="24" y="18"/>
                </a:lnTo>
                <a:lnTo>
                  <a:pt x="30" y="14"/>
                </a:lnTo>
                <a:lnTo>
                  <a:pt x="39" y="14"/>
                </a:lnTo>
                <a:lnTo>
                  <a:pt x="41" y="10"/>
                </a:lnTo>
                <a:lnTo>
                  <a:pt x="44" y="10"/>
                </a:lnTo>
                <a:lnTo>
                  <a:pt x="57" y="10"/>
                </a:lnTo>
                <a:lnTo>
                  <a:pt x="70" y="5"/>
                </a:lnTo>
                <a:lnTo>
                  <a:pt x="82" y="12"/>
                </a:lnTo>
                <a:lnTo>
                  <a:pt x="97" y="10"/>
                </a:lnTo>
                <a:lnTo>
                  <a:pt x="96" y="0"/>
                </a:lnTo>
                <a:lnTo>
                  <a:pt x="105" y="5"/>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2" name="Freeform 83">
            <a:extLst>
              <a:ext uri="{FF2B5EF4-FFF2-40B4-BE49-F238E27FC236}">
                <a16:creationId xmlns:a16="http://schemas.microsoft.com/office/drawing/2014/main" id="{A6E34AF3-F8CB-4924-A9BB-80864C3C965F}"/>
              </a:ext>
            </a:extLst>
          </p:cNvPr>
          <p:cNvSpPr>
            <a:spLocks/>
          </p:cNvSpPr>
          <p:nvPr/>
        </p:nvSpPr>
        <p:spPr bwMode="auto">
          <a:xfrm>
            <a:off x="7501063" y="4206151"/>
            <a:ext cx="910218" cy="794020"/>
          </a:xfrm>
          <a:custGeom>
            <a:avLst/>
            <a:gdLst>
              <a:gd name="T0" fmla="*/ 343 w 386"/>
              <a:gd name="T1" fmla="*/ 50 h 337"/>
              <a:gd name="T2" fmla="*/ 363 w 386"/>
              <a:gd name="T3" fmla="*/ 82 h 337"/>
              <a:gd name="T4" fmla="*/ 386 w 386"/>
              <a:gd name="T5" fmla="*/ 106 h 337"/>
              <a:gd name="T6" fmla="*/ 363 w 386"/>
              <a:gd name="T7" fmla="*/ 137 h 337"/>
              <a:gd name="T8" fmla="*/ 331 w 386"/>
              <a:gd name="T9" fmla="*/ 119 h 337"/>
              <a:gd name="T10" fmla="*/ 284 w 386"/>
              <a:gd name="T11" fmla="*/ 120 h 337"/>
              <a:gd name="T12" fmla="*/ 225 w 386"/>
              <a:gd name="T13" fmla="*/ 106 h 337"/>
              <a:gd name="T14" fmla="*/ 194 w 386"/>
              <a:gd name="T15" fmla="*/ 108 h 337"/>
              <a:gd name="T16" fmla="*/ 181 w 386"/>
              <a:gd name="T17" fmla="*/ 125 h 337"/>
              <a:gd name="T18" fmla="*/ 155 w 386"/>
              <a:gd name="T19" fmla="*/ 106 h 337"/>
              <a:gd name="T20" fmla="*/ 144 w 386"/>
              <a:gd name="T21" fmla="*/ 141 h 337"/>
              <a:gd name="T22" fmla="*/ 180 w 386"/>
              <a:gd name="T23" fmla="*/ 180 h 337"/>
              <a:gd name="T24" fmla="*/ 196 w 386"/>
              <a:gd name="T25" fmla="*/ 206 h 337"/>
              <a:gd name="T26" fmla="*/ 230 w 386"/>
              <a:gd name="T27" fmla="*/ 237 h 337"/>
              <a:gd name="T28" fmla="*/ 257 w 386"/>
              <a:gd name="T29" fmla="*/ 256 h 337"/>
              <a:gd name="T30" fmla="*/ 286 w 386"/>
              <a:gd name="T31" fmla="*/ 291 h 337"/>
              <a:gd name="T32" fmla="*/ 349 w 386"/>
              <a:gd name="T33" fmla="*/ 323 h 337"/>
              <a:gd name="T34" fmla="*/ 342 w 386"/>
              <a:gd name="T35" fmla="*/ 337 h 337"/>
              <a:gd name="T36" fmla="*/ 276 w 386"/>
              <a:gd name="T37" fmla="*/ 306 h 337"/>
              <a:gd name="T38" fmla="*/ 234 w 386"/>
              <a:gd name="T39" fmla="*/ 276 h 337"/>
              <a:gd name="T40" fmla="*/ 170 w 386"/>
              <a:gd name="T41" fmla="*/ 251 h 337"/>
              <a:gd name="T42" fmla="*/ 108 w 386"/>
              <a:gd name="T43" fmla="*/ 189 h 337"/>
              <a:gd name="T44" fmla="*/ 121 w 386"/>
              <a:gd name="T45" fmla="*/ 183 h 337"/>
              <a:gd name="T46" fmla="*/ 88 w 386"/>
              <a:gd name="T47" fmla="*/ 148 h 337"/>
              <a:gd name="T48" fmla="*/ 85 w 386"/>
              <a:gd name="T49" fmla="*/ 119 h 337"/>
              <a:gd name="T50" fmla="*/ 40 w 386"/>
              <a:gd name="T51" fmla="*/ 106 h 337"/>
              <a:gd name="T52" fmla="*/ 22 w 386"/>
              <a:gd name="T53" fmla="*/ 142 h 337"/>
              <a:gd name="T54" fmla="*/ 0 w 386"/>
              <a:gd name="T55" fmla="*/ 114 h 337"/>
              <a:gd name="T56" fmla="*/ 0 w 386"/>
              <a:gd name="T57" fmla="*/ 85 h 337"/>
              <a:gd name="T58" fmla="*/ 2 w 386"/>
              <a:gd name="T59" fmla="*/ 84 h 337"/>
              <a:gd name="T60" fmla="*/ 49 w 386"/>
              <a:gd name="T61" fmla="*/ 87 h 337"/>
              <a:gd name="T62" fmla="*/ 61 w 386"/>
              <a:gd name="T63" fmla="*/ 72 h 337"/>
              <a:gd name="T64" fmla="*/ 85 w 386"/>
              <a:gd name="T65" fmla="*/ 86 h 337"/>
              <a:gd name="T66" fmla="*/ 111 w 386"/>
              <a:gd name="T67" fmla="*/ 88 h 337"/>
              <a:gd name="T68" fmla="*/ 109 w 386"/>
              <a:gd name="T69" fmla="*/ 64 h 337"/>
              <a:gd name="T70" fmla="*/ 132 w 386"/>
              <a:gd name="T71" fmla="*/ 56 h 337"/>
              <a:gd name="T72" fmla="*/ 136 w 386"/>
              <a:gd name="T73" fmla="*/ 22 h 337"/>
              <a:gd name="T74" fmla="*/ 187 w 386"/>
              <a:gd name="T75" fmla="*/ 0 h 337"/>
              <a:gd name="T76" fmla="*/ 210 w 386"/>
              <a:gd name="T77" fmla="*/ 10 h 337"/>
              <a:gd name="T78" fmla="*/ 263 w 386"/>
              <a:gd name="T79" fmla="*/ 46 h 337"/>
              <a:gd name="T80" fmla="*/ 320 w 386"/>
              <a:gd name="T81" fmla="*/ 62 h 337"/>
              <a:gd name="T82" fmla="*/ 344 w 386"/>
              <a:gd name="T83" fmla="*/ 5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 h="337">
                <a:moveTo>
                  <a:pt x="343" y="50"/>
                </a:moveTo>
                <a:lnTo>
                  <a:pt x="363" y="82"/>
                </a:lnTo>
                <a:lnTo>
                  <a:pt x="386" y="106"/>
                </a:lnTo>
                <a:lnTo>
                  <a:pt x="363" y="137"/>
                </a:lnTo>
                <a:lnTo>
                  <a:pt x="331" y="119"/>
                </a:lnTo>
                <a:lnTo>
                  <a:pt x="284" y="120"/>
                </a:lnTo>
                <a:lnTo>
                  <a:pt x="225" y="106"/>
                </a:lnTo>
                <a:lnTo>
                  <a:pt x="194" y="108"/>
                </a:lnTo>
                <a:lnTo>
                  <a:pt x="181" y="125"/>
                </a:lnTo>
                <a:lnTo>
                  <a:pt x="155" y="106"/>
                </a:lnTo>
                <a:lnTo>
                  <a:pt x="144" y="141"/>
                </a:lnTo>
                <a:lnTo>
                  <a:pt x="180" y="180"/>
                </a:lnTo>
                <a:lnTo>
                  <a:pt x="196" y="206"/>
                </a:lnTo>
                <a:lnTo>
                  <a:pt x="230" y="237"/>
                </a:lnTo>
                <a:lnTo>
                  <a:pt x="257" y="256"/>
                </a:lnTo>
                <a:lnTo>
                  <a:pt x="286" y="291"/>
                </a:lnTo>
                <a:lnTo>
                  <a:pt x="349" y="323"/>
                </a:lnTo>
                <a:lnTo>
                  <a:pt x="342" y="337"/>
                </a:lnTo>
                <a:lnTo>
                  <a:pt x="276" y="306"/>
                </a:lnTo>
                <a:lnTo>
                  <a:pt x="234" y="276"/>
                </a:lnTo>
                <a:lnTo>
                  <a:pt x="170" y="251"/>
                </a:lnTo>
                <a:lnTo>
                  <a:pt x="108" y="189"/>
                </a:lnTo>
                <a:lnTo>
                  <a:pt x="121" y="183"/>
                </a:lnTo>
                <a:lnTo>
                  <a:pt x="88" y="148"/>
                </a:lnTo>
                <a:lnTo>
                  <a:pt x="85" y="119"/>
                </a:lnTo>
                <a:lnTo>
                  <a:pt x="40" y="106"/>
                </a:lnTo>
                <a:lnTo>
                  <a:pt x="22" y="142"/>
                </a:lnTo>
                <a:lnTo>
                  <a:pt x="0" y="114"/>
                </a:lnTo>
                <a:lnTo>
                  <a:pt x="0" y="85"/>
                </a:lnTo>
                <a:lnTo>
                  <a:pt x="2" y="84"/>
                </a:lnTo>
                <a:lnTo>
                  <a:pt x="49" y="87"/>
                </a:lnTo>
                <a:lnTo>
                  <a:pt x="61" y="72"/>
                </a:lnTo>
                <a:lnTo>
                  <a:pt x="85" y="86"/>
                </a:lnTo>
                <a:lnTo>
                  <a:pt x="111" y="88"/>
                </a:lnTo>
                <a:lnTo>
                  <a:pt x="109" y="64"/>
                </a:lnTo>
                <a:lnTo>
                  <a:pt x="132" y="56"/>
                </a:lnTo>
                <a:lnTo>
                  <a:pt x="136" y="22"/>
                </a:lnTo>
                <a:lnTo>
                  <a:pt x="187" y="0"/>
                </a:lnTo>
                <a:lnTo>
                  <a:pt x="210" y="10"/>
                </a:lnTo>
                <a:lnTo>
                  <a:pt x="263" y="46"/>
                </a:lnTo>
                <a:lnTo>
                  <a:pt x="320" y="62"/>
                </a:lnTo>
                <a:lnTo>
                  <a:pt x="344" y="50"/>
                </a:lnTo>
              </a:path>
            </a:pathLst>
          </a:custGeom>
          <a:solidFill>
            <a:schemeClr val="accent1"/>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3" name="Freeform 85">
            <a:extLst>
              <a:ext uri="{FF2B5EF4-FFF2-40B4-BE49-F238E27FC236}">
                <a16:creationId xmlns:a16="http://schemas.microsoft.com/office/drawing/2014/main" id="{0F839706-7E8A-4ACC-8955-80B33BED4A8C}"/>
              </a:ext>
            </a:extLst>
          </p:cNvPr>
          <p:cNvSpPr>
            <a:spLocks/>
          </p:cNvSpPr>
          <p:nvPr/>
        </p:nvSpPr>
        <p:spPr bwMode="auto">
          <a:xfrm>
            <a:off x="7878710" y="3789777"/>
            <a:ext cx="1007050" cy="561624"/>
          </a:xfrm>
          <a:custGeom>
            <a:avLst/>
            <a:gdLst>
              <a:gd name="T0" fmla="*/ 0 w 104"/>
              <a:gd name="T1" fmla="*/ 36 h 58"/>
              <a:gd name="T2" fmla="*/ 5 w 104"/>
              <a:gd name="T3" fmla="*/ 23 h 58"/>
              <a:gd name="T4" fmla="*/ 1 w 104"/>
              <a:gd name="T5" fmla="*/ 18 h 58"/>
              <a:gd name="T6" fmla="*/ 10 w 104"/>
              <a:gd name="T7" fmla="*/ 18 h 58"/>
              <a:gd name="T8" fmla="*/ 11 w 104"/>
              <a:gd name="T9" fmla="*/ 10 h 58"/>
              <a:gd name="T10" fmla="*/ 20 w 104"/>
              <a:gd name="T11" fmla="*/ 15 h 58"/>
              <a:gd name="T12" fmla="*/ 26 w 104"/>
              <a:gd name="T13" fmla="*/ 17 h 58"/>
              <a:gd name="T14" fmla="*/ 39 w 104"/>
              <a:gd name="T15" fmla="*/ 15 h 58"/>
              <a:gd name="T16" fmla="*/ 40 w 104"/>
              <a:gd name="T17" fmla="*/ 11 h 58"/>
              <a:gd name="T18" fmla="*/ 46 w 104"/>
              <a:gd name="T19" fmla="*/ 10 h 58"/>
              <a:gd name="T20" fmla="*/ 54 w 104"/>
              <a:gd name="T21" fmla="*/ 7 h 58"/>
              <a:gd name="T22" fmla="*/ 56 w 104"/>
              <a:gd name="T23" fmla="*/ 8 h 58"/>
              <a:gd name="T24" fmla="*/ 63 w 104"/>
              <a:gd name="T25" fmla="*/ 6 h 58"/>
              <a:gd name="T26" fmla="*/ 66 w 104"/>
              <a:gd name="T27" fmla="*/ 1 h 58"/>
              <a:gd name="T28" fmla="*/ 72 w 104"/>
              <a:gd name="T29" fmla="*/ 0 h 58"/>
              <a:gd name="T30" fmla="*/ 90 w 104"/>
              <a:gd name="T31" fmla="*/ 6 h 58"/>
              <a:gd name="T32" fmla="*/ 93 w 104"/>
              <a:gd name="T33" fmla="*/ 4 h 58"/>
              <a:gd name="T34" fmla="*/ 102 w 104"/>
              <a:gd name="T35" fmla="*/ 9 h 58"/>
              <a:gd name="T36" fmla="*/ 104 w 104"/>
              <a:gd name="T37" fmla="*/ 15 h 58"/>
              <a:gd name="T38" fmla="*/ 95 w 104"/>
              <a:gd name="T39" fmla="*/ 19 h 58"/>
              <a:gd name="T40" fmla="*/ 89 w 104"/>
              <a:gd name="T41" fmla="*/ 33 h 58"/>
              <a:gd name="T42" fmla="*/ 80 w 104"/>
              <a:gd name="T43" fmla="*/ 47 h 58"/>
              <a:gd name="T44" fmla="*/ 67 w 104"/>
              <a:gd name="T45" fmla="*/ 51 h 58"/>
              <a:gd name="T46" fmla="*/ 57 w 104"/>
              <a:gd name="T47" fmla="*/ 50 h 58"/>
              <a:gd name="T48" fmla="*/ 45 w 104"/>
              <a:gd name="T49" fmla="*/ 55 h 58"/>
              <a:gd name="T50" fmla="*/ 39 w 104"/>
              <a:gd name="T51" fmla="*/ 58 h 58"/>
              <a:gd name="T52" fmla="*/ 25 w 104"/>
              <a:gd name="T53" fmla="*/ 54 h 58"/>
              <a:gd name="T54" fmla="*/ 12 w 104"/>
              <a:gd name="T55" fmla="*/ 45 h 58"/>
              <a:gd name="T56" fmla="*/ 7 w 104"/>
              <a:gd name="T57" fmla="*/ 43 h 58"/>
              <a:gd name="T58" fmla="*/ 3 w 104"/>
              <a:gd name="T59" fmla="*/ 36 h 58"/>
              <a:gd name="T60" fmla="*/ 0 w 104"/>
              <a:gd name="T6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58">
                <a:moveTo>
                  <a:pt x="0" y="36"/>
                </a:moveTo>
                <a:lnTo>
                  <a:pt x="5" y="23"/>
                </a:lnTo>
                <a:lnTo>
                  <a:pt x="1" y="18"/>
                </a:lnTo>
                <a:lnTo>
                  <a:pt x="10" y="18"/>
                </a:lnTo>
                <a:lnTo>
                  <a:pt x="11" y="10"/>
                </a:lnTo>
                <a:lnTo>
                  <a:pt x="20" y="15"/>
                </a:lnTo>
                <a:lnTo>
                  <a:pt x="26" y="17"/>
                </a:lnTo>
                <a:lnTo>
                  <a:pt x="39" y="15"/>
                </a:lnTo>
                <a:lnTo>
                  <a:pt x="40" y="11"/>
                </a:lnTo>
                <a:lnTo>
                  <a:pt x="46" y="10"/>
                </a:lnTo>
                <a:lnTo>
                  <a:pt x="54" y="7"/>
                </a:lnTo>
                <a:lnTo>
                  <a:pt x="56" y="8"/>
                </a:lnTo>
                <a:lnTo>
                  <a:pt x="63" y="6"/>
                </a:lnTo>
                <a:lnTo>
                  <a:pt x="66" y="1"/>
                </a:lnTo>
                <a:lnTo>
                  <a:pt x="72" y="0"/>
                </a:lnTo>
                <a:lnTo>
                  <a:pt x="90" y="6"/>
                </a:lnTo>
                <a:lnTo>
                  <a:pt x="93" y="4"/>
                </a:lnTo>
                <a:lnTo>
                  <a:pt x="102" y="9"/>
                </a:lnTo>
                <a:lnTo>
                  <a:pt x="104" y="15"/>
                </a:lnTo>
                <a:lnTo>
                  <a:pt x="95" y="19"/>
                </a:lnTo>
                <a:lnTo>
                  <a:pt x="89" y="33"/>
                </a:lnTo>
                <a:lnTo>
                  <a:pt x="80" y="47"/>
                </a:lnTo>
                <a:lnTo>
                  <a:pt x="67" y="51"/>
                </a:lnTo>
                <a:lnTo>
                  <a:pt x="57" y="50"/>
                </a:lnTo>
                <a:lnTo>
                  <a:pt x="45" y="55"/>
                </a:lnTo>
                <a:lnTo>
                  <a:pt x="39" y="58"/>
                </a:lnTo>
                <a:lnTo>
                  <a:pt x="25" y="54"/>
                </a:lnTo>
                <a:lnTo>
                  <a:pt x="12" y="45"/>
                </a:lnTo>
                <a:lnTo>
                  <a:pt x="7" y="43"/>
                </a:lnTo>
                <a:lnTo>
                  <a:pt x="3" y="36"/>
                </a:lnTo>
                <a:lnTo>
                  <a:pt x="0" y="36"/>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4" name="Freeform 88">
            <a:extLst>
              <a:ext uri="{FF2B5EF4-FFF2-40B4-BE49-F238E27FC236}">
                <a16:creationId xmlns:a16="http://schemas.microsoft.com/office/drawing/2014/main" id="{ED8B6E4A-FE2D-440C-8F0B-BB1F87BB4981}"/>
              </a:ext>
            </a:extLst>
          </p:cNvPr>
          <p:cNvSpPr>
            <a:spLocks/>
          </p:cNvSpPr>
          <p:nvPr/>
        </p:nvSpPr>
        <p:spPr bwMode="auto">
          <a:xfrm>
            <a:off x="3802090" y="2521280"/>
            <a:ext cx="610043" cy="668142"/>
          </a:xfrm>
          <a:custGeom>
            <a:avLst/>
            <a:gdLst>
              <a:gd name="T0" fmla="*/ 61 w 63"/>
              <a:gd name="T1" fmla="*/ 25 h 69"/>
              <a:gd name="T2" fmla="*/ 63 w 63"/>
              <a:gd name="T3" fmla="*/ 40 h 69"/>
              <a:gd name="T4" fmla="*/ 51 w 63"/>
              <a:gd name="T5" fmla="*/ 57 h 69"/>
              <a:gd name="T6" fmla="*/ 22 w 63"/>
              <a:gd name="T7" fmla="*/ 69 h 69"/>
              <a:gd name="T8" fmla="*/ 0 w 63"/>
              <a:gd name="T9" fmla="*/ 66 h 69"/>
              <a:gd name="T10" fmla="*/ 14 w 63"/>
              <a:gd name="T11" fmla="*/ 45 h 69"/>
              <a:gd name="T12" fmla="*/ 7 w 63"/>
              <a:gd name="T13" fmla="*/ 25 h 69"/>
              <a:gd name="T14" fmla="*/ 29 w 63"/>
              <a:gd name="T15" fmla="*/ 10 h 69"/>
              <a:gd name="T16" fmla="*/ 41 w 63"/>
              <a:gd name="T17" fmla="*/ 0 h 69"/>
              <a:gd name="T18" fmla="*/ 44 w 63"/>
              <a:gd name="T19" fmla="*/ 11 h 69"/>
              <a:gd name="T20" fmla="*/ 40 w 63"/>
              <a:gd name="T21" fmla="*/ 22 h 69"/>
              <a:gd name="T22" fmla="*/ 50 w 63"/>
              <a:gd name="T23" fmla="*/ 21 h 69"/>
              <a:gd name="T24" fmla="*/ 61 w 63"/>
              <a:gd name="T25"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9">
                <a:moveTo>
                  <a:pt x="61" y="25"/>
                </a:moveTo>
                <a:lnTo>
                  <a:pt x="63" y="40"/>
                </a:lnTo>
                <a:lnTo>
                  <a:pt x="51" y="57"/>
                </a:lnTo>
                <a:lnTo>
                  <a:pt x="22" y="69"/>
                </a:lnTo>
                <a:lnTo>
                  <a:pt x="0" y="66"/>
                </a:lnTo>
                <a:lnTo>
                  <a:pt x="14" y="45"/>
                </a:lnTo>
                <a:lnTo>
                  <a:pt x="7" y="25"/>
                </a:lnTo>
                <a:lnTo>
                  <a:pt x="29" y="10"/>
                </a:lnTo>
                <a:lnTo>
                  <a:pt x="41" y="0"/>
                </a:lnTo>
                <a:lnTo>
                  <a:pt x="44" y="11"/>
                </a:lnTo>
                <a:lnTo>
                  <a:pt x="40" y="22"/>
                </a:lnTo>
                <a:lnTo>
                  <a:pt x="50" y="21"/>
                </a:lnTo>
                <a:lnTo>
                  <a:pt x="61" y="25"/>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5" name="Freeform 93">
            <a:extLst>
              <a:ext uri="{FF2B5EF4-FFF2-40B4-BE49-F238E27FC236}">
                <a16:creationId xmlns:a16="http://schemas.microsoft.com/office/drawing/2014/main" id="{91E08B55-9454-4B19-9B5D-E50190B47C79}"/>
              </a:ext>
            </a:extLst>
          </p:cNvPr>
          <p:cNvSpPr>
            <a:spLocks/>
          </p:cNvSpPr>
          <p:nvPr/>
        </p:nvSpPr>
        <p:spPr bwMode="auto">
          <a:xfrm>
            <a:off x="7384865" y="5852291"/>
            <a:ext cx="503525" cy="319548"/>
          </a:xfrm>
          <a:custGeom>
            <a:avLst/>
            <a:gdLst>
              <a:gd name="T0" fmla="*/ 52 w 52"/>
              <a:gd name="T1" fmla="*/ 0 h 33"/>
              <a:gd name="T2" fmla="*/ 47 w 52"/>
              <a:gd name="T3" fmla="*/ 16 h 33"/>
              <a:gd name="T4" fmla="*/ 50 w 52"/>
              <a:gd name="T5" fmla="*/ 23 h 33"/>
              <a:gd name="T6" fmla="*/ 47 w 52"/>
              <a:gd name="T7" fmla="*/ 33 h 33"/>
              <a:gd name="T8" fmla="*/ 33 w 52"/>
              <a:gd name="T9" fmla="*/ 25 h 33"/>
              <a:gd name="T10" fmla="*/ 24 w 52"/>
              <a:gd name="T11" fmla="*/ 23 h 33"/>
              <a:gd name="T12" fmla="*/ 0 w 52"/>
              <a:gd name="T13" fmla="*/ 13 h 33"/>
              <a:gd name="T14" fmla="*/ 2 w 52"/>
              <a:gd name="T15" fmla="*/ 2 h 33"/>
              <a:gd name="T16" fmla="*/ 22 w 52"/>
              <a:gd name="T17" fmla="*/ 4 h 33"/>
              <a:gd name="T18" fmla="*/ 39 w 52"/>
              <a:gd name="T19" fmla="*/ 2 h 33"/>
              <a:gd name="T20" fmla="*/ 52 w 5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3">
                <a:moveTo>
                  <a:pt x="52" y="0"/>
                </a:moveTo>
                <a:lnTo>
                  <a:pt x="47" y="16"/>
                </a:lnTo>
                <a:lnTo>
                  <a:pt x="50" y="23"/>
                </a:lnTo>
                <a:lnTo>
                  <a:pt x="47" y="33"/>
                </a:lnTo>
                <a:lnTo>
                  <a:pt x="33" y="25"/>
                </a:lnTo>
                <a:lnTo>
                  <a:pt x="24" y="23"/>
                </a:lnTo>
                <a:lnTo>
                  <a:pt x="0" y="13"/>
                </a:lnTo>
                <a:lnTo>
                  <a:pt x="2" y="2"/>
                </a:lnTo>
                <a:lnTo>
                  <a:pt x="22" y="4"/>
                </a:lnTo>
                <a:lnTo>
                  <a:pt x="39" y="2"/>
                </a:lnTo>
                <a:lnTo>
                  <a:pt x="52" y="0"/>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6" name="Freeform 94">
            <a:extLst>
              <a:ext uri="{FF2B5EF4-FFF2-40B4-BE49-F238E27FC236}">
                <a16:creationId xmlns:a16="http://schemas.microsoft.com/office/drawing/2014/main" id="{2CC30124-1932-4FFA-83CC-37A8822CE632}"/>
              </a:ext>
            </a:extLst>
          </p:cNvPr>
          <p:cNvSpPr>
            <a:spLocks/>
          </p:cNvSpPr>
          <p:nvPr/>
        </p:nvSpPr>
        <p:spPr bwMode="auto">
          <a:xfrm>
            <a:off x="6658630" y="5251934"/>
            <a:ext cx="271129" cy="464792"/>
          </a:xfrm>
          <a:custGeom>
            <a:avLst/>
            <a:gdLst>
              <a:gd name="T0" fmla="*/ 17 w 28"/>
              <a:gd name="T1" fmla="*/ 0 h 48"/>
              <a:gd name="T2" fmla="*/ 28 w 28"/>
              <a:gd name="T3" fmla="*/ 15 h 48"/>
              <a:gd name="T4" fmla="*/ 27 w 28"/>
              <a:gd name="T5" fmla="*/ 42 h 48"/>
              <a:gd name="T6" fmla="*/ 19 w 28"/>
              <a:gd name="T7" fmla="*/ 41 h 48"/>
              <a:gd name="T8" fmla="*/ 12 w 28"/>
              <a:gd name="T9" fmla="*/ 48 h 48"/>
              <a:gd name="T10" fmla="*/ 6 w 28"/>
              <a:gd name="T11" fmla="*/ 43 h 48"/>
              <a:gd name="T12" fmla="*/ 4 w 28"/>
              <a:gd name="T13" fmla="*/ 18 h 48"/>
              <a:gd name="T14" fmla="*/ 0 w 28"/>
              <a:gd name="T15" fmla="*/ 6 h 48"/>
              <a:gd name="T16" fmla="*/ 9 w 28"/>
              <a:gd name="T17" fmla="*/ 7 h 48"/>
              <a:gd name="T18" fmla="*/ 17 w 2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17" y="0"/>
                </a:moveTo>
                <a:lnTo>
                  <a:pt x="28" y="15"/>
                </a:lnTo>
                <a:lnTo>
                  <a:pt x="27" y="42"/>
                </a:lnTo>
                <a:lnTo>
                  <a:pt x="19" y="41"/>
                </a:lnTo>
                <a:lnTo>
                  <a:pt x="12" y="48"/>
                </a:lnTo>
                <a:lnTo>
                  <a:pt x="6" y="43"/>
                </a:lnTo>
                <a:lnTo>
                  <a:pt x="4" y="18"/>
                </a:lnTo>
                <a:lnTo>
                  <a:pt x="0" y="6"/>
                </a:lnTo>
                <a:lnTo>
                  <a:pt x="9" y="7"/>
                </a:lnTo>
                <a:lnTo>
                  <a:pt x="17" y="0"/>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7" name="Freeform 95">
            <a:extLst>
              <a:ext uri="{FF2B5EF4-FFF2-40B4-BE49-F238E27FC236}">
                <a16:creationId xmlns:a16="http://schemas.microsoft.com/office/drawing/2014/main" id="{1CF52464-4BB3-4BCB-8DDB-BA548DA98909}"/>
              </a:ext>
            </a:extLst>
          </p:cNvPr>
          <p:cNvSpPr>
            <a:spLocks/>
          </p:cNvSpPr>
          <p:nvPr/>
        </p:nvSpPr>
        <p:spPr bwMode="auto">
          <a:xfrm>
            <a:off x="6406868" y="4089953"/>
            <a:ext cx="1946320" cy="1820437"/>
          </a:xfrm>
          <a:custGeom>
            <a:avLst/>
            <a:gdLst>
              <a:gd name="T0" fmla="*/ 114 w 201"/>
              <a:gd name="T1" fmla="*/ 12 h 188"/>
              <a:gd name="T2" fmla="*/ 117 w 201"/>
              <a:gd name="T3" fmla="*/ 31 h 188"/>
              <a:gd name="T4" fmla="*/ 91 w 201"/>
              <a:gd name="T5" fmla="*/ 35 h 188"/>
              <a:gd name="T6" fmla="*/ 91 w 201"/>
              <a:gd name="T7" fmla="*/ 51 h 188"/>
              <a:gd name="T8" fmla="*/ 113 w 201"/>
              <a:gd name="T9" fmla="*/ 72 h 188"/>
              <a:gd name="T10" fmla="*/ 142 w 201"/>
              <a:gd name="T11" fmla="*/ 105 h 188"/>
              <a:gd name="T12" fmla="*/ 160 w 201"/>
              <a:gd name="T13" fmla="*/ 110 h 188"/>
              <a:gd name="T14" fmla="*/ 171 w 201"/>
              <a:gd name="T15" fmla="*/ 121 h 188"/>
              <a:gd name="T16" fmla="*/ 199 w 201"/>
              <a:gd name="T17" fmla="*/ 138 h 188"/>
              <a:gd name="T18" fmla="*/ 198 w 201"/>
              <a:gd name="T19" fmla="*/ 149 h 188"/>
              <a:gd name="T20" fmla="*/ 173 w 201"/>
              <a:gd name="T21" fmla="*/ 136 h 188"/>
              <a:gd name="T22" fmla="*/ 180 w 201"/>
              <a:gd name="T23" fmla="*/ 157 h 188"/>
              <a:gd name="T24" fmla="*/ 172 w 201"/>
              <a:gd name="T25" fmla="*/ 169 h 188"/>
              <a:gd name="T26" fmla="*/ 156 w 201"/>
              <a:gd name="T27" fmla="*/ 188 h 188"/>
              <a:gd name="T28" fmla="*/ 159 w 201"/>
              <a:gd name="T29" fmla="*/ 171 h 188"/>
              <a:gd name="T30" fmla="*/ 155 w 201"/>
              <a:gd name="T31" fmla="*/ 155 h 188"/>
              <a:gd name="T32" fmla="*/ 142 w 201"/>
              <a:gd name="T33" fmla="*/ 142 h 188"/>
              <a:gd name="T34" fmla="*/ 125 w 201"/>
              <a:gd name="T35" fmla="*/ 129 h 188"/>
              <a:gd name="T36" fmla="*/ 105 w 201"/>
              <a:gd name="T37" fmla="*/ 120 h 188"/>
              <a:gd name="T38" fmla="*/ 76 w 201"/>
              <a:gd name="T39" fmla="*/ 97 h 188"/>
              <a:gd name="T40" fmla="*/ 58 w 201"/>
              <a:gd name="T41" fmla="*/ 65 h 188"/>
              <a:gd name="T42" fmla="*/ 35 w 201"/>
              <a:gd name="T43" fmla="*/ 56 h 188"/>
              <a:gd name="T44" fmla="*/ 19 w 201"/>
              <a:gd name="T45" fmla="*/ 68 h 188"/>
              <a:gd name="T46" fmla="*/ 13 w 201"/>
              <a:gd name="T47" fmla="*/ 61 h 188"/>
              <a:gd name="T48" fmla="*/ 0 w 201"/>
              <a:gd name="T49" fmla="*/ 42 h 188"/>
              <a:gd name="T50" fmla="*/ 0 w 201"/>
              <a:gd name="T51" fmla="*/ 28 h 188"/>
              <a:gd name="T52" fmla="*/ 8 w 201"/>
              <a:gd name="T53" fmla="*/ 27 h 188"/>
              <a:gd name="T54" fmla="*/ 25 w 201"/>
              <a:gd name="T55" fmla="*/ 19 h 188"/>
              <a:gd name="T56" fmla="*/ 35 w 201"/>
              <a:gd name="T57" fmla="*/ 22 h 188"/>
              <a:gd name="T58" fmla="*/ 51 w 201"/>
              <a:gd name="T59" fmla="*/ 16 h 188"/>
              <a:gd name="T60" fmla="*/ 58 w 201"/>
              <a:gd name="T61" fmla="*/ 4 h 188"/>
              <a:gd name="T62" fmla="*/ 70 w 201"/>
              <a:gd name="T63" fmla="*/ 3 h 188"/>
              <a:gd name="T64" fmla="*/ 90 w 201"/>
              <a:gd name="T65" fmla="*/ 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188">
                <a:moveTo>
                  <a:pt x="90" y="7"/>
                </a:moveTo>
                <a:lnTo>
                  <a:pt x="114" y="12"/>
                </a:lnTo>
                <a:lnTo>
                  <a:pt x="113" y="22"/>
                </a:lnTo>
                <a:lnTo>
                  <a:pt x="117" y="31"/>
                </a:lnTo>
                <a:lnTo>
                  <a:pt x="104" y="28"/>
                </a:lnTo>
                <a:lnTo>
                  <a:pt x="91" y="35"/>
                </a:lnTo>
                <a:lnTo>
                  <a:pt x="93" y="45"/>
                </a:lnTo>
                <a:lnTo>
                  <a:pt x="91" y="51"/>
                </a:lnTo>
                <a:lnTo>
                  <a:pt x="97" y="61"/>
                </a:lnTo>
                <a:lnTo>
                  <a:pt x="113" y="72"/>
                </a:lnTo>
                <a:lnTo>
                  <a:pt x="122" y="89"/>
                </a:lnTo>
                <a:lnTo>
                  <a:pt x="142" y="105"/>
                </a:lnTo>
                <a:lnTo>
                  <a:pt x="155" y="105"/>
                </a:lnTo>
                <a:lnTo>
                  <a:pt x="160" y="110"/>
                </a:lnTo>
                <a:lnTo>
                  <a:pt x="155" y="114"/>
                </a:lnTo>
                <a:lnTo>
                  <a:pt x="171" y="121"/>
                </a:lnTo>
                <a:lnTo>
                  <a:pt x="183" y="127"/>
                </a:lnTo>
                <a:lnTo>
                  <a:pt x="199" y="138"/>
                </a:lnTo>
                <a:lnTo>
                  <a:pt x="201" y="142"/>
                </a:lnTo>
                <a:lnTo>
                  <a:pt x="198" y="149"/>
                </a:lnTo>
                <a:lnTo>
                  <a:pt x="188" y="140"/>
                </a:lnTo>
                <a:lnTo>
                  <a:pt x="173" y="136"/>
                </a:lnTo>
                <a:lnTo>
                  <a:pt x="167" y="150"/>
                </a:lnTo>
                <a:lnTo>
                  <a:pt x="180" y="157"/>
                </a:lnTo>
                <a:lnTo>
                  <a:pt x="179" y="168"/>
                </a:lnTo>
                <a:lnTo>
                  <a:pt x="172" y="169"/>
                </a:lnTo>
                <a:lnTo>
                  <a:pt x="163" y="187"/>
                </a:lnTo>
                <a:lnTo>
                  <a:pt x="156" y="188"/>
                </a:lnTo>
                <a:lnTo>
                  <a:pt x="156" y="182"/>
                </a:lnTo>
                <a:lnTo>
                  <a:pt x="159" y="171"/>
                </a:lnTo>
                <a:lnTo>
                  <a:pt x="162" y="167"/>
                </a:lnTo>
                <a:lnTo>
                  <a:pt x="155" y="155"/>
                </a:lnTo>
                <a:lnTo>
                  <a:pt x="149" y="144"/>
                </a:lnTo>
                <a:lnTo>
                  <a:pt x="142" y="142"/>
                </a:lnTo>
                <a:lnTo>
                  <a:pt x="136" y="133"/>
                </a:lnTo>
                <a:lnTo>
                  <a:pt x="125" y="129"/>
                </a:lnTo>
                <a:lnTo>
                  <a:pt x="118" y="121"/>
                </a:lnTo>
                <a:lnTo>
                  <a:pt x="105" y="120"/>
                </a:lnTo>
                <a:lnTo>
                  <a:pt x="91" y="110"/>
                </a:lnTo>
                <a:lnTo>
                  <a:pt x="76" y="97"/>
                </a:lnTo>
                <a:lnTo>
                  <a:pt x="64" y="85"/>
                </a:lnTo>
                <a:lnTo>
                  <a:pt x="58" y="65"/>
                </a:lnTo>
                <a:lnTo>
                  <a:pt x="49" y="63"/>
                </a:lnTo>
                <a:lnTo>
                  <a:pt x="35" y="56"/>
                </a:lnTo>
                <a:lnTo>
                  <a:pt x="28" y="58"/>
                </a:lnTo>
                <a:lnTo>
                  <a:pt x="19" y="68"/>
                </a:lnTo>
                <a:lnTo>
                  <a:pt x="12" y="69"/>
                </a:lnTo>
                <a:lnTo>
                  <a:pt x="13" y="61"/>
                </a:lnTo>
                <a:lnTo>
                  <a:pt x="4" y="58"/>
                </a:lnTo>
                <a:lnTo>
                  <a:pt x="0" y="42"/>
                </a:lnTo>
                <a:lnTo>
                  <a:pt x="5" y="36"/>
                </a:lnTo>
                <a:lnTo>
                  <a:pt x="0" y="28"/>
                </a:lnTo>
                <a:lnTo>
                  <a:pt x="0" y="23"/>
                </a:lnTo>
                <a:lnTo>
                  <a:pt x="8" y="27"/>
                </a:lnTo>
                <a:lnTo>
                  <a:pt x="16" y="26"/>
                </a:lnTo>
                <a:lnTo>
                  <a:pt x="25" y="19"/>
                </a:lnTo>
                <a:lnTo>
                  <a:pt x="27" y="22"/>
                </a:lnTo>
                <a:lnTo>
                  <a:pt x="35" y="22"/>
                </a:lnTo>
                <a:lnTo>
                  <a:pt x="38" y="13"/>
                </a:lnTo>
                <a:lnTo>
                  <a:pt x="51" y="16"/>
                </a:lnTo>
                <a:lnTo>
                  <a:pt x="58" y="12"/>
                </a:lnTo>
                <a:lnTo>
                  <a:pt x="58" y="4"/>
                </a:lnTo>
                <a:lnTo>
                  <a:pt x="68" y="7"/>
                </a:lnTo>
                <a:lnTo>
                  <a:pt x="70" y="3"/>
                </a:lnTo>
                <a:lnTo>
                  <a:pt x="86" y="0"/>
                </a:lnTo>
                <a:lnTo>
                  <a:pt x="90" y="7"/>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8" name="Freeform 106">
            <a:extLst>
              <a:ext uri="{FF2B5EF4-FFF2-40B4-BE49-F238E27FC236}">
                <a16:creationId xmlns:a16="http://schemas.microsoft.com/office/drawing/2014/main" id="{1717A874-73F3-4EB4-B0A6-DFFFBA322119}"/>
              </a:ext>
            </a:extLst>
          </p:cNvPr>
          <p:cNvSpPr>
            <a:spLocks/>
          </p:cNvSpPr>
          <p:nvPr/>
        </p:nvSpPr>
        <p:spPr bwMode="auto">
          <a:xfrm>
            <a:off x="8575898" y="4845241"/>
            <a:ext cx="271129" cy="280815"/>
          </a:xfrm>
          <a:custGeom>
            <a:avLst/>
            <a:gdLst>
              <a:gd name="T0" fmla="*/ 12 w 28"/>
              <a:gd name="T1" fmla="*/ 25 h 29"/>
              <a:gd name="T2" fmla="*/ 12 w 28"/>
              <a:gd name="T3" fmla="*/ 29 h 29"/>
              <a:gd name="T4" fmla="*/ 10 w 28"/>
              <a:gd name="T5" fmla="*/ 29 h 29"/>
              <a:gd name="T6" fmla="*/ 8 w 28"/>
              <a:gd name="T7" fmla="*/ 22 h 29"/>
              <a:gd name="T8" fmla="*/ 4 w 28"/>
              <a:gd name="T9" fmla="*/ 20 h 29"/>
              <a:gd name="T10" fmla="*/ 0 w 28"/>
              <a:gd name="T11" fmla="*/ 14 h 29"/>
              <a:gd name="T12" fmla="*/ 2 w 28"/>
              <a:gd name="T13" fmla="*/ 9 h 29"/>
              <a:gd name="T14" fmla="*/ 6 w 28"/>
              <a:gd name="T15" fmla="*/ 8 h 29"/>
              <a:gd name="T16" fmla="*/ 8 w 28"/>
              <a:gd name="T17" fmla="*/ 1 h 29"/>
              <a:gd name="T18" fmla="*/ 11 w 28"/>
              <a:gd name="T19" fmla="*/ 0 h 29"/>
              <a:gd name="T20" fmla="*/ 13 w 28"/>
              <a:gd name="T21" fmla="*/ 3 h 29"/>
              <a:gd name="T22" fmla="*/ 17 w 28"/>
              <a:gd name="T23" fmla="*/ 4 h 29"/>
              <a:gd name="T24" fmla="*/ 19 w 28"/>
              <a:gd name="T25" fmla="*/ 7 h 29"/>
              <a:gd name="T26" fmla="*/ 22 w 28"/>
              <a:gd name="T27" fmla="*/ 8 h 29"/>
              <a:gd name="T28" fmla="*/ 26 w 28"/>
              <a:gd name="T29" fmla="*/ 12 h 29"/>
              <a:gd name="T30" fmla="*/ 28 w 28"/>
              <a:gd name="T31" fmla="*/ 12 h 29"/>
              <a:gd name="T32" fmla="*/ 27 w 28"/>
              <a:gd name="T33" fmla="*/ 17 h 29"/>
              <a:gd name="T34" fmla="*/ 25 w 28"/>
              <a:gd name="T35" fmla="*/ 20 h 29"/>
              <a:gd name="T36" fmla="*/ 25 w 28"/>
              <a:gd name="T37" fmla="*/ 21 h 29"/>
              <a:gd name="T38" fmla="*/ 22 w 28"/>
              <a:gd name="T39" fmla="*/ 22 h 29"/>
              <a:gd name="T40" fmla="*/ 12 w 28"/>
              <a:gd name="T4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12" y="25"/>
                </a:moveTo>
                <a:lnTo>
                  <a:pt x="12" y="29"/>
                </a:lnTo>
                <a:lnTo>
                  <a:pt x="10" y="29"/>
                </a:lnTo>
                <a:lnTo>
                  <a:pt x="8" y="22"/>
                </a:lnTo>
                <a:lnTo>
                  <a:pt x="4" y="20"/>
                </a:lnTo>
                <a:lnTo>
                  <a:pt x="0" y="14"/>
                </a:lnTo>
                <a:lnTo>
                  <a:pt x="2" y="9"/>
                </a:lnTo>
                <a:lnTo>
                  <a:pt x="6" y="8"/>
                </a:lnTo>
                <a:lnTo>
                  <a:pt x="8" y="1"/>
                </a:lnTo>
                <a:lnTo>
                  <a:pt x="11" y="0"/>
                </a:lnTo>
                <a:lnTo>
                  <a:pt x="13" y="3"/>
                </a:lnTo>
                <a:lnTo>
                  <a:pt x="17" y="4"/>
                </a:lnTo>
                <a:lnTo>
                  <a:pt x="19" y="7"/>
                </a:lnTo>
                <a:lnTo>
                  <a:pt x="22" y="8"/>
                </a:lnTo>
                <a:lnTo>
                  <a:pt x="26" y="12"/>
                </a:lnTo>
                <a:lnTo>
                  <a:pt x="28" y="12"/>
                </a:lnTo>
                <a:lnTo>
                  <a:pt x="27" y="17"/>
                </a:lnTo>
                <a:lnTo>
                  <a:pt x="25" y="20"/>
                </a:lnTo>
                <a:lnTo>
                  <a:pt x="25" y="21"/>
                </a:lnTo>
                <a:lnTo>
                  <a:pt x="22" y="22"/>
                </a:lnTo>
                <a:lnTo>
                  <a:pt x="12" y="2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89" name="Freeform 114">
            <a:extLst>
              <a:ext uri="{FF2B5EF4-FFF2-40B4-BE49-F238E27FC236}">
                <a16:creationId xmlns:a16="http://schemas.microsoft.com/office/drawing/2014/main" id="{169A009E-3C08-4594-9373-47CDF4BF760B}"/>
              </a:ext>
            </a:extLst>
          </p:cNvPr>
          <p:cNvSpPr>
            <a:spLocks/>
          </p:cNvSpPr>
          <p:nvPr/>
        </p:nvSpPr>
        <p:spPr bwMode="auto">
          <a:xfrm>
            <a:off x="8430647" y="2288883"/>
            <a:ext cx="852120" cy="464792"/>
          </a:xfrm>
          <a:custGeom>
            <a:avLst/>
            <a:gdLst>
              <a:gd name="T0" fmla="*/ 31 w 88"/>
              <a:gd name="T1" fmla="*/ 40 h 48"/>
              <a:gd name="T2" fmla="*/ 29 w 88"/>
              <a:gd name="T3" fmla="*/ 35 h 48"/>
              <a:gd name="T4" fmla="*/ 30 w 88"/>
              <a:gd name="T5" fmla="*/ 30 h 48"/>
              <a:gd name="T6" fmla="*/ 22 w 88"/>
              <a:gd name="T7" fmla="*/ 27 h 48"/>
              <a:gd name="T8" fmla="*/ 6 w 88"/>
              <a:gd name="T9" fmla="*/ 23 h 48"/>
              <a:gd name="T10" fmla="*/ 0 w 88"/>
              <a:gd name="T11" fmla="*/ 7 h 48"/>
              <a:gd name="T12" fmla="*/ 17 w 88"/>
              <a:gd name="T13" fmla="*/ 0 h 48"/>
              <a:gd name="T14" fmla="*/ 42 w 88"/>
              <a:gd name="T15" fmla="*/ 2 h 48"/>
              <a:gd name="T16" fmla="*/ 57 w 88"/>
              <a:gd name="T17" fmla="*/ 0 h 48"/>
              <a:gd name="T18" fmla="*/ 60 w 88"/>
              <a:gd name="T19" fmla="*/ 4 h 48"/>
              <a:gd name="T20" fmla="*/ 68 w 88"/>
              <a:gd name="T21" fmla="*/ 5 h 48"/>
              <a:gd name="T22" fmla="*/ 85 w 88"/>
              <a:gd name="T23" fmla="*/ 15 h 48"/>
              <a:gd name="T24" fmla="*/ 88 w 88"/>
              <a:gd name="T25" fmla="*/ 24 h 48"/>
              <a:gd name="T26" fmla="*/ 76 w 88"/>
              <a:gd name="T27" fmla="*/ 30 h 48"/>
              <a:gd name="T28" fmla="*/ 74 w 88"/>
              <a:gd name="T29" fmla="*/ 41 h 48"/>
              <a:gd name="T30" fmla="*/ 58 w 88"/>
              <a:gd name="T31" fmla="*/ 48 h 48"/>
              <a:gd name="T32" fmla="*/ 44 w 88"/>
              <a:gd name="T33" fmla="*/ 48 h 48"/>
              <a:gd name="T34" fmla="*/ 39 w 88"/>
              <a:gd name="T35" fmla="*/ 42 h 48"/>
              <a:gd name="T36" fmla="*/ 31 w 88"/>
              <a:gd name="T3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48">
                <a:moveTo>
                  <a:pt x="31" y="40"/>
                </a:moveTo>
                <a:lnTo>
                  <a:pt x="29" y="35"/>
                </a:lnTo>
                <a:lnTo>
                  <a:pt x="30" y="30"/>
                </a:lnTo>
                <a:lnTo>
                  <a:pt x="22" y="27"/>
                </a:lnTo>
                <a:lnTo>
                  <a:pt x="6" y="23"/>
                </a:lnTo>
                <a:lnTo>
                  <a:pt x="0" y="7"/>
                </a:lnTo>
                <a:lnTo>
                  <a:pt x="17" y="0"/>
                </a:lnTo>
                <a:lnTo>
                  <a:pt x="42" y="2"/>
                </a:lnTo>
                <a:lnTo>
                  <a:pt x="57" y="0"/>
                </a:lnTo>
                <a:lnTo>
                  <a:pt x="60" y="4"/>
                </a:lnTo>
                <a:lnTo>
                  <a:pt x="68" y="5"/>
                </a:lnTo>
                <a:lnTo>
                  <a:pt x="85" y="15"/>
                </a:lnTo>
                <a:lnTo>
                  <a:pt x="88" y="24"/>
                </a:lnTo>
                <a:lnTo>
                  <a:pt x="76" y="30"/>
                </a:lnTo>
                <a:lnTo>
                  <a:pt x="74" y="41"/>
                </a:lnTo>
                <a:lnTo>
                  <a:pt x="58" y="48"/>
                </a:lnTo>
                <a:lnTo>
                  <a:pt x="44" y="48"/>
                </a:lnTo>
                <a:lnTo>
                  <a:pt x="39" y="42"/>
                </a:lnTo>
                <a:lnTo>
                  <a:pt x="31" y="40"/>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0" name="Freeform 115">
            <a:extLst>
              <a:ext uri="{FF2B5EF4-FFF2-40B4-BE49-F238E27FC236}">
                <a16:creationId xmlns:a16="http://schemas.microsoft.com/office/drawing/2014/main" id="{B972704F-9220-4826-8B17-4ACE38AE7880}"/>
              </a:ext>
            </a:extLst>
          </p:cNvPr>
          <p:cNvSpPr>
            <a:spLocks/>
          </p:cNvSpPr>
          <p:nvPr/>
        </p:nvSpPr>
        <p:spPr bwMode="auto">
          <a:xfrm>
            <a:off x="6203517" y="3489597"/>
            <a:ext cx="87152" cy="135565"/>
          </a:xfrm>
          <a:custGeom>
            <a:avLst/>
            <a:gdLst>
              <a:gd name="T0" fmla="*/ 6 w 9"/>
              <a:gd name="T1" fmla="*/ 0 h 14"/>
              <a:gd name="T2" fmla="*/ 9 w 9"/>
              <a:gd name="T3" fmla="*/ 5 h 14"/>
              <a:gd name="T4" fmla="*/ 8 w 9"/>
              <a:gd name="T5" fmla="*/ 14 h 14"/>
              <a:gd name="T6" fmla="*/ 4 w 9"/>
              <a:gd name="T7" fmla="*/ 14 h 14"/>
              <a:gd name="T8" fmla="*/ 0 w 9"/>
              <a:gd name="T9" fmla="*/ 13 h 14"/>
              <a:gd name="T10" fmla="*/ 2 w 9"/>
              <a:gd name="T11" fmla="*/ 1 h 14"/>
              <a:gd name="T12" fmla="*/ 6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6" y="0"/>
                </a:moveTo>
                <a:lnTo>
                  <a:pt x="9" y="5"/>
                </a:lnTo>
                <a:lnTo>
                  <a:pt x="8" y="14"/>
                </a:lnTo>
                <a:lnTo>
                  <a:pt x="4" y="14"/>
                </a:lnTo>
                <a:lnTo>
                  <a:pt x="0" y="13"/>
                </a:lnTo>
                <a:lnTo>
                  <a:pt x="2" y="1"/>
                </a:lnTo>
                <a:lnTo>
                  <a:pt x="6" y="0"/>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1" name="Freeform 116">
            <a:extLst>
              <a:ext uri="{FF2B5EF4-FFF2-40B4-BE49-F238E27FC236}">
                <a16:creationId xmlns:a16="http://schemas.microsoft.com/office/drawing/2014/main" id="{CAE492AF-1D06-4E34-BA60-8696FCDCC9C4}"/>
              </a:ext>
            </a:extLst>
          </p:cNvPr>
          <p:cNvSpPr>
            <a:spLocks/>
          </p:cNvSpPr>
          <p:nvPr/>
        </p:nvSpPr>
        <p:spPr bwMode="auto">
          <a:xfrm>
            <a:off x="8420967" y="1979021"/>
            <a:ext cx="1055469" cy="455113"/>
          </a:xfrm>
          <a:custGeom>
            <a:avLst/>
            <a:gdLst>
              <a:gd name="T0" fmla="*/ 1 w 109"/>
              <a:gd name="T1" fmla="*/ 39 h 47"/>
              <a:gd name="T2" fmla="*/ 0 w 109"/>
              <a:gd name="T3" fmla="*/ 24 h 47"/>
              <a:gd name="T4" fmla="*/ 5 w 109"/>
              <a:gd name="T5" fmla="*/ 11 h 47"/>
              <a:gd name="T6" fmla="*/ 18 w 109"/>
              <a:gd name="T7" fmla="*/ 5 h 47"/>
              <a:gd name="T8" fmla="*/ 33 w 109"/>
              <a:gd name="T9" fmla="*/ 19 h 47"/>
              <a:gd name="T10" fmla="*/ 45 w 109"/>
              <a:gd name="T11" fmla="*/ 19 h 47"/>
              <a:gd name="T12" fmla="*/ 45 w 109"/>
              <a:gd name="T13" fmla="*/ 4 h 47"/>
              <a:gd name="T14" fmla="*/ 57 w 109"/>
              <a:gd name="T15" fmla="*/ 0 h 47"/>
              <a:gd name="T16" fmla="*/ 64 w 109"/>
              <a:gd name="T17" fmla="*/ 3 h 47"/>
              <a:gd name="T18" fmla="*/ 79 w 109"/>
              <a:gd name="T19" fmla="*/ 10 h 47"/>
              <a:gd name="T20" fmla="*/ 91 w 109"/>
              <a:gd name="T21" fmla="*/ 10 h 47"/>
              <a:gd name="T22" fmla="*/ 99 w 109"/>
              <a:gd name="T23" fmla="*/ 15 h 47"/>
              <a:gd name="T24" fmla="*/ 102 w 109"/>
              <a:gd name="T25" fmla="*/ 24 h 47"/>
              <a:gd name="T26" fmla="*/ 109 w 109"/>
              <a:gd name="T27" fmla="*/ 36 h 47"/>
              <a:gd name="T28" fmla="*/ 94 w 109"/>
              <a:gd name="T29" fmla="*/ 43 h 47"/>
              <a:gd name="T30" fmla="*/ 86 w 109"/>
              <a:gd name="T31" fmla="*/ 47 h 47"/>
              <a:gd name="T32" fmla="*/ 69 w 109"/>
              <a:gd name="T33" fmla="*/ 37 h 47"/>
              <a:gd name="T34" fmla="*/ 61 w 109"/>
              <a:gd name="T35" fmla="*/ 36 h 47"/>
              <a:gd name="T36" fmla="*/ 58 w 109"/>
              <a:gd name="T37" fmla="*/ 32 h 47"/>
              <a:gd name="T38" fmla="*/ 43 w 109"/>
              <a:gd name="T39" fmla="*/ 34 h 47"/>
              <a:gd name="T40" fmla="*/ 18 w 109"/>
              <a:gd name="T41" fmla="*/ 32 h 47"/>
              <a:gd name="T42" fmla="*/ 1 w 109"/>
              <a:gd name="T43"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47">
                <a:moveTo>
                  <a:pt x="1" y="39"/>
                </a:moveTo>
                <a:lnTo>
                  <a:pt x="0" y="24"/>
                </a:lnTo>
                <a:lnTo>
                  <a:pt x="5" y="11"/>
                </a:lnTo>
                <a:lnTo>
                  <a:pt x="18" y="5"/>
                </a:lnTo>
                <a:lnTo>
                  <a:pt x="33" y="19"/>
                </a:lnTo>
                <a:lnTo>
                  <a:pt x="45" y="19"/>
                </a:lnTo>
                <a:lnTo>
                  <a:pt x="45" y="4"/>
                </a:lnTo>
                <a:lnTo>
                  <a:pt x="57" y="0"/>
                </a:lnTo>
                <a:lnTo>
                  <a:pt x="64" y="3"/>
                </a:lnTo>
                <a:lnTo>
                  <a:pt x="79" y="10"/>
                </a:lnTo>
                <a:lnTo>
                  <a:pt x="91" y="10"/>
                </a:lnTo>
                <a:lnTo>
                  <a:pt x="99" y="15"/>
                </a:lnTo>
                <a:lnTo>
                  <a:pt x="102" y="24"/>
                </a:lnTo>
                <a:lnTo>
                  <a:pt x="109" y="36"/>
                </a:lnTo>
                <a:lnTo>
                  <a:pt x="94" y="43"/>
                </a:lnTo>
                <a:lnTo>
                  <a:pt x="86" y="47"/>
                </a:lnTo>
                <a:lnTo>
                  <a:pt x="69" y="37"/>
                </a:lnTo>
                <a:lnTo>
                  <a:pt x="61" y="36"/>
                </a:lnTo>
                <a:lnTo>
                  <a:pt x="58" y="32"/>
                </a:lnTo>
                <a:lnTo>
                  <a:pt x="43" y="34"/>
                </a:lnTo>
                <a:lnTo>
                  <a:pt x="18" y="32"/>
                </a:lnTo>
                <a:lnTo>
                  <a:pt x="1" y="39"/>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2" name="Freeform 118">
            <a:extLst>
              <a:ext uri="{FF2B5EF4-FFF2-40B4-BE49-F238E27FC236}">
                <a16:creationId xmlns:a16="http://schemas.microsoft.com/office/drawing/2014/main" id="{3B5E008A-3C35-4710-A961-458E0F6380F8}"/>
              </a:ext>
            </a:extLst>
          </p:cNvPr>
          <p:cNvSpPr>
            <a:spLocks/>
          </p:cNvSpPr>
          <p:nvPr/>
        </p:nvSpPr>
        <p:spPr bwMode="auto">
          <a:xfrm>
            <a:off x="9495796" y="3818825"/>
            <a:ext cx="580991" cy="590676"/>
          </a:xfrm>
          <a:custGeom>
            <a:avLst/>
            <a:gdLst>
              <a:gd name="T0" fmla="*/ 0 w 60"/>
              <a:gd name="T1" fmla="*/ 5 h 61"/>
              <a:gd name="T2" fmla="*/ 3 w 60"/>
              <a:gd name="T3" fmla="*/ 2 h 61"/>
              <a:gd name="T4" fmla="*/ 13 w 60"/>
              <a:gd name="T5" fmla="*/ 0 h 61"/>
              <a:gd name="T6" fmla="*/ 26 w 60"/>
              <a:gd name="T7" fmla="*/ 6 h 61"/>
              <a:gd name="T8" fmla="*/ 33 w 60"/>
              <a:gd name="T9" fmla="*/ 7 h 61"/>
              <a:gd name="T10" fmla="*/ 41 w 60"/>
              <a:gd name="T11" fmla="*/ 12 h 61"/>
              <a:gd name="T12" fmla="*/ 41 w 60"/>
              <a:gd name="T13" fmla="*/ 20 h 61"/>
              <a:gd name="T14" fmla="*/ 47 w 60"/>
              <a:gd name="T15" fmla="*/ 23 h 61"/>
              <a:gd name="T16" fmla="*/ 51 w 60"/>
              <a:gd name="T17" fmla="*/ 31 h 61"/>
              <a:gd name="T18" fmla="*/ 57 w 60"/>
              <a:gd name="T19" fmla="*/ 37 h 61"/>
              <a:gd name="T20" fmla="*/ 57 w 60"/>
              <a:gd name="T21" fmla="*/ 40 h 61"/>
              <a:gd name="T22" fmla="*/ 60 w 60"/>
              <a:gd name="T23" fmla="*/ 42 h 61"/>
              <a:gd name="T24" fmla="*/ 56 w 60"/>
              <a:gd name="T25" fmla="*/ 43 h 61"/>
              <a:gd name="T26" fmla="*/ 46 w 60"/>
              <a:gd name="T27" fmla="*/ 42 h 61"/>
              <a:gd name="T28" fmla="*/ 44 w 60"/>
              <a:gd name="T29" fmla="*/ 40 h 61"/>
              <a:gd name="T30" fmla="*/ 41 w 60"/>
              <a:gd name="T31" fmla="*/ 41 h 61"/>
              <a:gd name="T32" fmla="*/ 43 w 60"/>
              <a:gd name="T33" fmla="*/ 45 h 61"/>
              <a:gd name="T34" fmla="*/ 39 w 60"/>
              <a:gd name="T35" fmla="*/ 52 h 61"/>
              <a:gd name="T36" fmla="*/ 37 w 60"/>
              <a:gd name="T37" fmla="*/ 59 h 61"/>
              <a:gd name="T38" fmla="*/ 33 w 60"/>
              <a:gd name="T39" fmla="*/ 61 h 61"/>
              <a:gd name="T40" fmla="*/ 29 w 60"/>
              <a:gd name="T41" fmla="*/ 52 h 61"/>
              <a:gd name="T42" fmla="*/ 30 w 60"/>
              <a:gd name="T43" fmla="*/ 43 h 61"/>
              <a:gd name="T44" fmla="*/ 28 w 60"/>
              <a:gd name="T45" fmla="*/ 34 h 61"/>
              <a:gd name="T46" fmla="*/ 17 w 60"/>
              <a:gd name="T47" fmla="*/ 22 h 61"/>
              <a:gd name="T48" fmla="*/ 10 w 60"/>
              <a:gd name="T49" fmla="*/ 13 h 61"/>
              <a:gd name="T50" fmla="*/ 5 w 60"/>
              <a:gd name="T51" fmla="*/ 7 h 61"/>
              <a:gd name="T52" fmla="*/ 0 w 60"/>
              <a:gd name="T53" fmla="*/ 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61">
                <a:moveTo>
                  <a:pt x="0" y="5"/>
                </a:moveTo>
                <a:lnTo>
                  <a:pt x="3" y="2"/>
                </a:lnTo>
                <a:lnTo>
                  <a:pt x="13" y="0"/>
                </a:lnTo>
                <a:lnTo>
                  <a:pt x="26" y="6"/>
                </a:lnTo>
                <a:lnTo>
                  <a:pt x="33" y="7"/>
                </a:lnTo>
                <a:lnTo>
                  <a:pt x="41" y="12"/>
                </a:lnTo>
                <a:lnTo>
                  <a:pt x="41" y="20"/>
                </a:lnTo>
                <a:lnTo>
                  <a:pt x="47" y="23"/>
                </a:lnTo>
                <a:lnTo>
                  <a:pt x="51" y="31"/>
                </a:lnTo>
                <a:lnTo>
                  <a:pt x="57" y="37"/>
                </a:lnTo>
                <a:lnTo>
                  <a:pt x="57" y="40"/>
                </a:lnTo>
                <a:lnTo>
                  <a:pt x="60" y="42"/>
                </a:lnTo>
                <a:lnTo>
                  <a:pt x="56" y="43"/>
                </a:lnTo>
                <a:lnTo>
                  <a:pt x="46" y="42"/>
                </a:lnTo>
                <a:lnTo>
                  <a:pt x="44" y="40"/>
                </a:lnTo>
                <a:lnTo>
                  <a:pt x="41" y="41"/>
                </a:lnTo>
                <a:lnTo>
                  <a:pt x="43" y="45"/>
                </a:lnTo>
                <a:lnTo>
                  <a:pt x="39" y="52"/>
                </a:lnTo>
                <a:lnTo>
                  <a:pt x="37" y="59"/>
                </a:lnTo>
                <a:lnTo>
                  <a:pt x="33" y="61"/>
                </a:lnTo>
                <a:lnTo>
                  <a:pt x="29" y="52"/>
                </a:lnTo>
                <a:lnTo>
                  <a:pt x="30" y="43"/>
                </a:lnTo>
                <a:lnTo>
                  <a:pt x="28" y="34"/>
                </a:lnTo>
                <a:lnTo>
                  <a:pt x="17" y="22"/>
                </a:lnTo>
                <a:lnTo>
                  <a:pt x="10" y="13"/>
                </a:lnTo>
                <a:lnTo>
                  <a:pt x="5" y="7"/>
                </a:lnTo>
                <a:lnTo>
                  <a:pt x="0" y="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3" name="Freeform 121">
            <a:extLst>
              <a:ext uri="{FF2B5EF4-FFF2-40B4-BE49-F238E27FC236}">
                <a16:creationId xmlns:a16="http://schemas.microsoft.com/office/drawing/2014/main" id="{155A07D0-E2EB-430F-BE97-FDADB416D703}"/>
              </a:ext>
            </a:extLst>
          </p:cNvPr>
          <p:cNvSpPr>
            <a:spLocks/>
          </p:cNvSpPr>
          <p:nvPr/>
        </p:nvSpPr>
        <p:spPr bwMode="auto">
          <a:xfrm>
            <a:off x="8653363" y="5038904"/>
            <a:ext cx="406693" cy="290495"/>
          </a:xfrm>
          <a:custGeom>
            <a:avLst/>
            <a:gdLst>
              <a:gd name="T0" fmla="*/ 2 w 42"/>
              <a:gd name="T1" fmla="*/ 9 h 30"/>
              <a:gd name="T2" fmla="*/ 4 w 42"/>
              <a:gd name="T3" fmla="*/ 9 h 30"/>
              <a:gd name="T4" fmla="*/ 4 w 42"/>
              <a:gd name="T5" fmla="*/ 5 h 30"/>
              <a:gd name="T6" fmla="*/ 14 w 42"/>
              <a:gd name="T7" fmla="*/ 2 h 30"/>
              <a:gd name="T8" fmla="*/ 17 w 42"/>
              <a:gd name="T9" fmla="*/ 1 h 30"/>
              <a:gd name="T10" fmla="*/ 23 w 42"/>
              <a:gd name="T11" fmla="*/ 0 h 30"/>
              <a:gd name="T12" fmla="*/ 31 w 42"/>
              <a:gd name="T13" fmla="*/ 0 h 30"/>
              <a:gd name="T14" fmla="*/ 40 w 42"/>
              <a:gd name="T15" fmla="*/ 6 h 30"/>
              <a:gd name="T16" fmla="*/ 42 w 42"/>
              <a:gd name="T17" fmla="*/ 20 h 30"/>
              <a:gd name="T18" fmla="*/ 39 w 42"/>
              <a:gd name="T19" fmla="*/ 20 h 30"/>
              <a:gd name="T20" fmla="*/ 37 w 42"/>
              <a:gd name="T21" fmla="*/ 24 h 30"/>
              <a:gd name="T22" fmla="*/ 28 w 42"/>
              <a:gd name="T23" fmla="*/ 24 h 30"/>
              <a:gd name="T24" fmla="*/ 22 w 42"/>
              <a:gd name="T25" fmla="*/ 28 h 30"/>
              <a:gd name="T26" fmla="*/ 11 w 42"/>
              <a:gd name="T27" fmla="*/ 30 h 30"/>
              <a:gd name="T28" fmla="*/ 3 w 42"/>
              <a:gd name="T29" fmla="*/ 25 h 30"/>
              <a:gd name="T30" fmla="*/ 0 w 42"/>
              <a:gd name="T31" fmla="*/ 16 h 30"/>
              <a:gd name="T32" fmla="*/ 2 w 42"/>
              <a:gd name="T3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2" y="9"/>
                </a:moveTo>
                <a:lnTo>
                  <a:pt x="4" y="9"/>
                </a:lnTo>
                <a:lnTo>
                  <a:pt x="4" y="5"/>
                </a:lnTo>
                <a:lnTo>
                  <a:pt x="14" y="2"/>
                </a:lnTo>
                <a:lnTo>
                  <a:pt x="17" y="1"/>
                </a:lnTo>
                <a:lnTo>
                  <a:pt x="23" y="0"/>
                </a:lnTo>
                <a:lnTo>
                  <a:pt x="31" y="0"/>
                </a:lnTo>
                <a:lnTo>
                  <a:pt x="40" y="6"/>
                </a:lnTo>
                <a:lnTo>
                  <a:pt x="42" y="20"/>
                </a:lnTo>
                <a:lnTo>
                  <a:pt x="39" y="20"/>
                </a:lnTo>
                <a:lnTo>
                  <a:pt x="37" y="24"/>
                </a:lnTo>
                <a:lnTo>
                  <a:pt x="28" y="24"/>
                </a:lnTo>
                <a:lnTo>
                  <a:pt x="22" y="28"/>
                </a:lnTo>
                <a:lnTo>
                  <a:pt x="11" y="30"/>
                </a:lnTo>
                <a:lnTo>
                  <a:pt x="3" y="25"/>
                </a:lnTo>
                <a:lnTo>
                  <a:pt x="0" y="16"/>
                </a:lnTo>
                <a:lnTo>
                  <a:pt x="2" y="9"/>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4" name="Freeform 124">
            <a:extLst>
              <a:ext uri="{FF2B5EF4-FFF2-40B4-BE49-F238E27FC236}">
                <a16:creationId xmlns:a16="http://schemas.microsoft.com/office/drawing/2014/main" id="{3A19754C-C515-4635-8C16-BCFBCB13D346}"/>
              </a:ext>
            </a:extLst>
          </p:cNvPr>
          <p:cNvSpPr>
            <a:spLocks/>
          </p:cNvSpPr>
          <p:nvPr/>
        </p:nvSpPr>
        <p:spPr bwMode="auto">
          <a:xfrm>
            <a:off x="8314449" y="4796828"/>
            <a:ext cx="300182" cy="329228"/>
          </a:xfrm>
          <a:custGeom>
            <a:avLst/>
            <a:gdLst>
              <a:gd name="T0" fmla="*/ 22 w 31"/>
              <a:gd name="T1" fmla="*/ 21 h 34"/>
              <a:gd name="T2" fmla="*/ 21 w 31"/>
              <a:gd name="T3" fmla="*/ 17 h 34"/>
              <a:gd name="T4" fmla="*/ 15 w 31"/>
              <a:gd name="T5" fmla="*/ 27 h 34"/>
              <a:gd name="T6" fmla="*/ 16 w 31"/>
              <a:gd name="T7" fmla="*/ 34 h 34"/>
              <a:gd name="T8" fmla="*/ 13 w 31"/>
              <a:gd name="T9" fmla="*/ 32 h 34"/>
              <a:gd name="T10" fmla="*/ 7 w 31"/>
              <a:gd name="T11" fmla="*/ 25 h 34"/>
              <a:gd name="T12" fmla="*/ 0 w 31"/>
              <a:gd name="T13" fmla="*/ 21 h 34"/>
              <a:gd name="T14" fmla="*/ 1 w 31"/>
              <a:gd name="T15" fmla="*/ 18 h 34"/>
              <a:gd name="T16" fmla="*/ 3 w 31"/>
              <a:gd name="T17" fmla="*/ 7 h 34"/>
              <a:gd name="T18" fmla="*/ 8 w 31"/>
              <a:gd name="T19" fmla="*/ 2 h 34"/>
              <a:gd name="T20" fmla="*/ 11 w 31"/>
              <a:gd name="T21" fmla="*/ 0 h 34"/>
              <a:gd name="T22" fmla="*/ 16 w 31"/>
              <a:gd name="T23" fmla="*/ 3 h 34"/>
              <a:gd name="T24" fmla="*/ 18 w 31"/>
              <a:gd name="T25" fmla="*/ 6 h 34"/>
              <a:gd name="T26" fmla="*/ 24 w 31"/>
              <a:gd name="T27" fmla="*/ 9 h 34"/>
              <a:gd name="T28" fmla="*/ 31 w 31"/>
              <a:gd name="T29" fmla="*/ 13 h 34"/>
              <a:gd name="T30" fmla="*/ 29 w 31"/>
              <a:gd name="T31" fmla="*/ 14 h 34"/>
              <a:gd name="T32" fmla="*/ 27 w 31"/>
              <a:gd name="T33" fmla="*/ 19 h 34"/>
              <a:gd name="T34" fmla="*/ 22 w 31"/>
              <a:gd name="T35"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4">
                <a:moveTo>
                  <a:pt x="22" y="21"/>
                </a:moveTo>
                <a:lnTo>
                  <a:pt x="21" y="17"/>
                </a:lnTo>
                <a:lnTo>
                  <a:pt x="15" y="27"/>
                </a:lnTo>
                <a:lnTo>
                  <a:pt x="16" y="34"/>
                </a:lnTo>
                <a:lnTo>
                  <a:pt x="13" y="32"/>
                </a:lnTo>
                <a:lnTo>
                  <a:pt x="7" y="25"/>
                </a:lnTo>
                <a:lnTo>
                  <a:pt x="0" y="21"/>
                </a:lnTo>
                <a:lnTo>
                  <a:pt x="1" y="18"/>
                </a:lnTo>
                <a:lnTo>
                  <a:pt x="3" y="7"/>
                </a:lnTo>
                <a:lnTo>
                  <a:pt x="8" y="2"/>
                </a:lnTo>
                <a:lnTo>
                  <a:pt x="11" y="0"/>
                </a:lnTo>
                <a:lnTo>
                  <a:pt x="16" y="3"/>
                </a:lnTo>
                <a:lnTo>
                  <a:pt x="18" y="6"/>
                </a:lnTo>
                <a:lnTo>
                  <a:pt x="24" y="9"/>
                </a:lnTo>
                <a:lnTo>
                  <a:pt x="31" y="13"/>
                </a:lnTo>
                <a:lnTo>
                  <a:pt x="29" y="14"/>
                </a:lnTo>
                <a:lnTo>
                  <a:pt x="27" y="19"/>
                </a:lnTo>
                <a:lnTo>
                  <a:pt x="22" y="21"/>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5" name="Freeform 135">
            <a:extLst>
              <a:ext uri="{FF2B5EF4-FFF2-40B4-BE49-F238E27FC236}">
                <a16:creationId xmlns:a16="http://schemas.microsoft.com/office/drawing/2014/main" id="{2F48F4BC-7F73-4DF8-ACD9-64A5C4C06737}"/>
              </a:ext>
            </a:extLst>
          </p:cNvPr>
          <p:cNvSpPr>
            <a:spLocks/>
          </p:cNvSpPr>
          <p:nvPr/>
        </p:nvSpPr>
        <p:spPr bwMode="auto">
          <a:xfrm>
            <a:off x="5835556" y="2840827"/>
            <a:ext cx="561624" cy="522891"/>
          </a:xfrm>
          <a:custGeom>
            <a:avLst/>
            <a:gdLst>
              <a:gd name="T0" fmla="*/ 42 w 58"/>
              <a:gd name="T1" fmla="*/ 0 h 54"/>
              <a:gd name="T2" fmla="*/ 55 w 58"/>
              <a:gd name="T3" fmla="*/ 0 h 54"/>
              <a:gd name="T4" fmla="*/ 58 w 58"/>
              <a:gd name="T5" fmla="*/ 7 h 54"/>
              <a:gd name="T6" fmla="*/ 55 w 58"/>
              <a:gd name="T7" fmla="*/ 25 h 54"/>
              <a:gd name="T8" fmla="*/ 51 w 58"/>
              <a:gd name="T9" fmla="*/ 33 h 54"/>
              <a:gd name="T10" fmla="*/ 42 w 58"/>
              <a:gd name="T11" fmla="*/ 33 h 54"/>
              <a:gd name="T12" fmla="*/ 45 w 58"/>
              <a:gd name="T13" fmla="*/ 54 h 54"/>
              <a:gd name="T14" fmla="*/ 36 w 58"/>
              <a:gd name="T15" fmla="*/ 49 h 54"/>
              <a:gd name="T16" fmla="*/ 26 w 58"/>
              <a:gd name="T17" fmla="*/ 40 h 54"/>
              <a:gd name="T18" fmla="*/ 11 w 58"/>
              <a:gd name="T19" fmla="*/ 44 h 54"/>
              <a:gd name="T20" fmla="*/ 0 w 58"/>
              <a:gd name="T21" fmla="*/ 43 h 54"/>
              <a:gd name="T22" fmla="*/ 8 w 58"/>
              <a:gd name="T23" fmla="*/ 37 h 54"/>
              <a:gd name="T24" fmla="*/ 21 w 58"/>
              <a:gd name="T25" fmla="*/ 8 h 54"/>
              <a:gd name="T26" fmla="*/ 42 w 58"/>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4">
                <a:moveTo>
                  <a:pt x="42" y="0"/>
                </a:moveTo>
                <a:lnTo>
                  <a:pt x="55" y="0"/>
                </a:lnTo>
                <a:lnTo>
                  <a:pt x="58" y="7"/>
                </a:lnTo>
                <a:lnTo>
                  <a:pt x="55" y="25"/>
                </a:lnTo>
                <a:lnTo>
                  <a:pt x="51" y="33"/>
                </a:lnTo>
                <a:lnTo>
                  <a:pt x="42" y="33"/>
                </a:lnTo>
                <a:lnTo>
                  <a:pt x="45" y="54"/>
                </a:lnTo>
                <a:lnTo>
                  <a:pt x="36" y="49"/>
                </a:lnTo>
                <a:lnTo>
                  <a:pt x="26" y="40"/>
                </a:lnTo>
                <a:lnTo>
                  <a:pt x="11" y="44"/>
                </a:lnTo>
                <a:lnTo>
                  <a:pt x="0" y="43"/>
                </a:lnTo>
                <a:lnTo>
                  <a:pt x="8" y="37"/>
                </a:lnTo>
                <a:lnTo>
                  <a:pt x="21" y="8"/>
                </a:lnTo>
                <a:lnTo>
                  <a:pt x="42" y="0"/>
                </a:lnTo>
                <a:close/>
              </a:path>
            </a:pathLst>
          </a:custGeom>
          <a:pattFill prst="wdUpDiag">
            <a:fgClr>
              <a:schemeClr val="accent1">
                <a:lumMod val="20000"/>
                <a:lumOff val="80000"/>
              </a:schemeClr>
            </a:fgClr>
            <a:bgClr>
              <a:srgbClr val="AF82B8"/>
            </a:bgClr>
          </a:patt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6" name="Freeform 136">
            <a:extLst>
              <a:ext uri="{FF2B5EF4-FFF2-40B4-BE49-F238E27FC236}">
                <a16:creationId xmlns:a16="http://schemas.microsoft.com/office/drawing/2014/main" id="{A90C043C-166F-49AB-90BD-1D65E3ACC06F}"/>
              </a:ext>
            </a:extLst>
          </p:cNvPr>
          <p:cNvSpPr>
            <a:spLocks/>
          </p:cNvSpPr>
          <p:nvPr/>
        </p:nvSpPr>
        <p:spPr bwMode="auto">
          <a:xfrm>
            <a:off x="6019540" y="-373987"/>
            <a:ext cx="3292279" cy="2333648"/>
          </a:xfrm>
          <a:custGeom>
            <a:avLst/>
            <a:gdLst>
              <a:gd name="T0" fmla="*/ 294 w 340"/>
              <a:gd name="T1" fmla="*/ 0 h 241"/>
              <a:gd name="T2" fmla="*/ 338 w 340"/>
              <a:gd name="T3" fmla="*/ 13 h 241"/>
              <a:gd name="T4" fmla="*/ 322 w 340"/>
              <a:gd name="T5" fmla="*/ 17 h 241"/>
              <a:gd name="T6" fmla="*/ 340 w 340"/>
              <a:gd name="T7" fmla="*/ 28 h 241"/>
              <a:gd name="T8" fmla="*/ 319 w 340"/>
              <a:gd name="T9" fmla="*/ 35 h 241"/>
              <a:gd name="T10" fmla="*/ 309 w 340"/>
              <a:gd name="T11" fmla="*/ 37 h 241"/>
              <a:gd name="T12" fmla="*/ 311 w 340"/>
              <a:gd name="T13" fmla="*/ 24 h 241"/>
              <a:gd name="T14" fmla="*/ 293 w 340"/>
              <a:gd name="T15" fmla="*/ 18 h 241"/>
              <a:gd name="T16" fmla="*/ 274 w 340"/>
              <a:gd name="T17" fmla="*/ 23 h 241"/>
              <a:gd name="T18" fmla="*/ 270 w 340"/>
              <a:gd name="T19" fmla="*/ 36 h 241"/>
              <a:gd name="T20" fmla="*/ 259 w 340"/>
              <a:gd name="T21" fmla="*/ 44 h 241"/>
              <a:gd name="T22" fmla="*/ 244 w 340"/>
              <a:gd name="T23" fmla="*/ 40 h 241"/>
              <a:gd name="T24" fmla="*/ 227 w 340"/>
              <a:gd name="T25" fmla="*/ 40 h 241"/>
              <a:gd name="T26" fmla="*/ 210 w 340"/>
              <a:gd name="T27" fmla="*/ 31 h 241"/>
              <a:gd name="T28" fmla="*/ 203 w 340"/>
              <a:gd name="T29" fmla="*/ 36 h 241"/>
              <a:gd name="T30" fmla="*/ 195 w 340"/>
              <a:gd name="T31" fmla="*/ 37 h 241"/>
              <a:gd name="T32" fmla="*/ 195 w 340"/>
              <a:gd name="T33" fmla="*/ 48 h 241"/>
              <a:gd name="T34" fmla="*/ 170 w 340"/>
              <a:gd name="T35" fmla="*/ 45 h 241"/>
              <a:gd name="T36" fmla="*/ 168 w 340"/>
              <a:gd name="T37" fmla="*/ 55 h 241"/>
              <a:gd name="T38" fmla="*/ 155 w 340"/>
              <a:gd name="T39" fmla="*/ 55 h 241"/>
              <a:gd name="T40" fmla="*/ 148 w 340"/>
              <a:gd name="T41" fmla="*/ 68 h 241"/>
              <a:gd name="T42" fmla="*/ 137 w 340"/>
              <a:gd name="T43" fmla="*/ 88 h 241"/>
              <a:gd name="T44" fmla="*/ 118 w 340"/>
              <a:gd name="T45" fmla="*/ 114 h 241"/>
              <a:gd name="T46" fmla="*/ 124 w 340"/>
              <a:gd name="T47" fmla="*/ 120 h 241"/>
              <a:gd name="T48" fmla="*/ 120 w 340"/>
              <a:gd name="T49" fmla="*/ 127 h 241"/>
              <a:gd name="T50" fmla="*/ 106 w 340"/>
              <a:gd name="T51" fmla="*/ 127 h 241"/>
              <a:gd name="T52" fmla="*/ 98 w 340"/>
              <a:gd name="T53" fmla="*/ 145 h 241"/>
              <a:gd name="T54" fmla="*/ 102 w 340"/>
              <a:gd name="T55" fmla="*/ 170 h 241"/>
              <a:gd name="T56" fmla="*/ 112 w 340"/>
              <a:gd name="T57" fmla="*/ 179 h 241"/>
              <a:gd name="T58" fmla="*/ 109 w 340"/>
              <a:gd name="T59" fmla="*/ 202 h 241"/>
              <a:gd name="T60" fmla="*/ 98 w 340"/>
              <a:gd name="T61" fmla="*/ 215 h 241"/>
              <a:gd name="T62" fmla="*/ 92 w 340"/>
              <a:gd name="T63" fmla="*/ 226 h 241"/>
              <a:gd name="T64" fmla="*/ 81 w 340"/>
              <a:gd name="T65" fmla="*/ 214 h 241"/>
              <a:gd name="T66" fmla="*/ 54 w 340"/>
              <a:gd name="T67" fmla="*/ 237 h 241"/>
              <a:gd name="T68" fmla="*/ 34 w 340"/>
              <a:gd name="T69" fmla="*/ 241 h 241"/>
              <a:gd name="T70" fmla="*/ 13 w 340"/>
              <a:gd name="T71" fmla="*/ 231 h 241"/>
              <a:gd name="T72" fmla="*/ 7 w 340"/>
              <a:gd name="T73" fmla="*/ 211 h 241"/>
              <a:gd name="T74" fmla="*/ 0 w 340"/>
              <a:gd name="T75" fmla="*/ 166 h 241"/>
              <a:gd name="T76" fmla="*/ 13 w 340"/>
              <a:gd name="T77" fmla="*/ 154 h 241"/>
              <a:gd name="T78" fmla="*/ 50 w 340"/>
              <a:gd name="T79" fmla="*/ 139 h 241"/>
              <a:gd name="T80" fmla="*/ 76 w 340"/>
              <a:gd name="T81" fmla="*/ 119 h 241"/>
              <a:gd name="T82" fmla="*/ 99 w 340"/>
              <a:gd name="T83" fmla="*/ 94 h 241"/>
              <a:gd name="T84" fmla="*/ 128 w 340"/>
              <a:gd name="T85" fmla="*/ 59 h 241"/>
              <a:gd name="T86" fmla="*/ 149 w 340"/>
              <a:gd name="T87" fmla="*/ 45 h 241"/>
              <a:gd name="T88" fmla="*/ 182 w 340"/>
              <a:gd name="T89" fmla="*/ 24 h 241"/>
              <a:gd name="T90" fmla="*/ 209 w 340"/>
              <a:gd name="T91" fmla="*/ 16 h 241"/>
              <a:gd name="T92" fmla="*/ 231 w 340"/>
              <a:gd name="T93" fmla="*/ 17 h 241"/>
              <a:gd name="T94" fmla="*/ 247 w 340"/>
              <a:gd name="T95" fmla="*/ 3 h 241"/>
              <a:gd name="T96" fmla="*/ 271 w 340"/>
              <a:gd name="T97" fmla="*/ 3 h 241"/>
              <a:gd name="T98" fmla="*/ 294 w 340"/>
              <a:gd name="T99"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0" h="241">
                <a:moveTo>
                  <a:pt x="294" y="0"/>
                </a:moveTo>
                <a:lnTo>
                  <a:pt x="338" y="13"/>
                </a:lnTo>
                <a:lnTo>
                  <a:pt x="322" y="17"/>
                </a:lnTo>
                <a:lnTo>
                  <a:pt x="340" y="28"/>
                </a:lnTo>
                <a:lnTo>
                  <a:pt x="319" y="35"/>
                </a:lnTo>
                <a:lnTo>
                  <a:pt x="309" y="37"/>
                </a:lnTo>
                <a:lnTo>
                  <a:pt x="311" y="24"/>
                </a:lnTo>
                <a:lnTo>
                  <a:pt x="293" y="18"/>
                </a:lnTo>
                <a:lnTo>
                  <a:pt x="274" y="23"/>
                </a:lnTo>
                <a:lnTo>
                  <a:pt x="270" y="36"/>
                </a:lnTo>
                <a:lnTo>
                  <a:pt x="259" y="44"/>
                </a:lnTo>
                <a:lnTo>
                  <a:pt x="244" y="40"/>
                </a:lnTo>
                <a:lnTo>
                  <a:pt x="227" y="40"/>
                </a:lnTo>
                <a:lnTo>
                  <a:pt x="210" y="31"/>
                </a:lnTo>
                <a:lnTo>
                  <a:pt x="203" y="36"/>
                </a:lnTo>
                <a:lnTo>
                  <a:pt x="195" y="37"/>
                </a:lnTo>
                <a:lnTo>
                  <a:pt x="195" y="48"/>
                </a:lnTo>
                <a:lnTo>
                  <a:pt x="170" y="45"/>
                </a:lnTo>
                <a:lnTo>
                  <a:pt x="168" y="55"/>
                </a:lnTo>
                <a:lnTo>
                  <a:pt x="155" y="55"/>
                </a:lnTo>
                <a:lnTo>
                  <a:pt x="148" y="68"/>
                </a:lnTo>
                <a:lnTo>
                  <a:pt x="137" y="88"/>
                </a:lnTo>
                <a:lnTo>
                  <a:pt x="118" y="114"/>
                </a:lnTo>
                <a:lnTo>
                  <a:pt x="124" y="120"/>
                </a:lnTo>
                <a:lnTo>
                  <a:pt x="120" y="127"/>
                </a:lnTo>
                <a:lnTo>
                  <a:pt x="106" y="127"/>
                </a:lnTo>
                <a:lnTo>
                  <a:pt x="98" y="145"/>
                </a:lnTo>
                <a:lnTo>
                  <a:pt x="102" y="170"/>
                </a:lnTo>
                <a:lnTo>
                  <a:pt x="112" y="179"/>
                </a:lnTo>
                <a:lnTo>
                  <a:pt x="109" y="202"/>
                </a:lnTo>
                <a:lnTo>
                  <a:pt x="98" y="215"/>
                </a:lnTo>
                <a:lnTo>
                  <a:pt x="92" y="226"/>
                </a:lnTo>
                <a:lnTo>
                  <a:pt x="81" y="214"/>
                </a:lnTo>
                <a:lnTo>
                  <a:pt x="54" y="237"/>
                </a:lnTo>
                <a:lnTo>
                  <a:pt x="34" y="241"/>
                </a:lnTo>
                <a:lnTo>
                  <a:pt x="13" y="231"/>
                </a:lnTo>
                <a:lnTo>
                  <a:pt x="7" y="211"/>
                </a:lnTo>
                <a:lnTo>
                  <a:pt x="0" y="166"/>
                </a:lnTo>
                <a:lnTo>
                  <a:pt x="13" y="154"/>
                </a:lnTo>
                <a:lnTo>
                  <a:pt x="50" y="139"/>
                </a:lnTo>
                <a:lnTo>
                  <a:pt x="76" y="119"/>
                </a:lnTo>
                <a:lnTo>
                  <a:pt x="99" y="94"/>
                </a:lnTo>
                <a:lnTo>
                  <a:pt x="128" y="59"/>
                </a:lnTo>
                <a:lnTo>
                  <a:pt x="149" y="45"/>
                </a:lnTo>
                <a:lnTo>
                  <a:pt x="182" y="24"/>
                </a:lnTo>
                <a:lnTo>
                  <a:pt x="209" y="16"/>
                </a:lnTo>
                <a:lnTo>
                  <a:pt x="231" y="17"/>
                </a:lnTo>
                <a:lnTo>
                  <a:pt x="247" y="3"/>
                </a:lnTo>
                <a:lnTo>
                  <a:pt x="271" y="3"/>
                </a:lnTo>
                <a:lnTo>
                  <a:pt x="294" y="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7" name="Freeform 151">
            <a:extLst>
              <a:ext uri="{FF2B5EF4-FFF2-40B4-BE49-F238E27FC236}">
                <a16:creationId xmlns:a16="http://schemas.microsoft.com/office/drawing/2014/main" id="{D52822D9-C60C-43D2-A08A-061C1A463101}"/>
              </a:ext>
            </a:extLst>
          </p:cNvPr>
          <p:cNvSpPr>
            <a:spLocks/>
          </p:cNvSpPr>
          <p:nvPr/>
        </p:nvSpPr>
        <p:spPr bwMode="auto">
          <a:xfrm>
            <a:off x="7457088" y="2577108"/>
            <a:ext cx="1568674" cy="1132935"/>
          </a:xfrm>
          <a:custGeom>
            <a:avLst/>
            <a:gdLst>
              <a:gd name="T0" fmla="*/ 18 w 162"/>
              <a:gd name="T1" fmla="*/ 75 h 117"/>
              <a:gd name="T2" fmla="*/ 11 w 162"/>
              <a:gd name="T3" fmla="*/ 62 h 117"/>
              <a:gd name="T4" fmla="*/ 11 w 162"/>
              <a:gd name="T5" fmla="*/ 55 h 117"/>
              <a:gd name="T6" fmla="*/ 6 w 162"/>
              <a:gd name="T7" fmla="*/ 44 h 117"/>
              <a:gd name="T8" fmla="*/ 0 w 162"/>
              <a:gd name="T9" fmla="*/ 37 h 117"/>
              <a:gd name="T10" fmla="*/ 4 w 162"/>
              <a:gd name="T11" fmla="*/ 32 h 117"/>
              <a:gd name="T12" fmla="*/ 0 w 162"/>
              <a:gd name="T13" fmla="*/ 22 h 117"/>
              <a:gd name="T14" fmla="*/ 10 w 162"/>
              <a:gd name="T15" fmla="*/ 16 h 117"/>
              <a:gd name="T16" fmla="*/ 33 w 162"/>
              <a:gd name="T17" fmla="*/ 7 h 117"/>
              <a:gd name="T18" fmla="*/ 52 w 162"/>
              <a:gd name="T19" fmla="*/ 0 h 117"/>
              <a:gd name="T20" fmla="*/ 67 w 162"/>
              <a:gd name="T21" fmla="*/ 3 h 117"/>
              <a:gd name="T22" fmla="*/ 69 w 162"/>
              <a:gd name="T23" fmla="*/ 8 h 117"/>
              <a:gd name="T24" fmla="*/ 84 w 162"/>
              <a:gd name="T25" fmla="*/ 8 h 117"/>
              <a:gd name="T26" fmla="*/ 103 w 162"/>
              <a:gd name="T27" fmla="*/ 10 h 117"/>
              <a:gd name="T28" fmla="*/ 132 w 162"/>
              <a:gd name="T29" fmla="*/ 10 h 117"/>
              <a:gd name="T30" fmla="*/ 140 w 162"/>
              <a:gd name="T31" fmla="*/ 12 h 117"/>
              <a:gd name="T32" fmla="*/ 145 w 162"/>
              <a:gd name="T33" fmla="*/ 18 h 117"/>
              <a:gd name="T34" fmla="*/ 147 w 162"/>
              <a:gd name="T35" fmla="*/ 27 h 117"/>
              <a:gd name="T36" fmla="*/ 152 w 162"/>
              <a:gd name="T37" fmla="*/ 35 h 117"/>
              <a:gd name="T38" fmla="*/ 153 w 162"/>
              <a:gd name="T39" fmla="*/ 43 h 117"/>
              <a:gd name="T40" fmla="*/ 144 w 162"/>
              <a:gd name="T41" fmla="*/ 47 h 117"/>
              <a:gd name="T42" fmla="*/ 150 w 162"/>
              <a:gd name="T43" fmla="*/ 56 h 117"/>
              <a:gd name="T44" fmla="*/ 152 w 162"/>
              <a:gd name="T45" fmla="*/ 65 h 117"/>
              <a:gd name="T46" fmla="*/ 162 w 162"/>
              <a:gd name="T47" fmla="*/ 83 h 117"/>
              <a:gd name="T48" fmla="*/ 161 w 162"/>
              <a:gd name="T49" fmla="*/ 89 h 117"/>
              <a:gd name="T50" fmla="*/ 154 w 162"/>
              <a:gd name="T51" fmla="*/ 91 h 117"/>
              <a:gd name="T52" fmla="*/ 141 w 162"/>
              <a:gd name="T53" fmla="*/ 108 h 117"/>
              <a:gd name="T54" fmla="*/ 146 w 162"/>
              <a:gd name="T55" fmla="*/ 117 h 117"/>
              <a:gd name="T56" fmla="*/ 143 w 162"/>
              <a:gd name="T57" fmla="*/ 116 h 117"/>
              <a:gd name="T58" fmla="*/ 127 w 162"/>
              <a:gd name="T59" fmla="*/ 108 h 117"/>
              <a:gd name="T60" fmla="*/ 115 w 162"/>
              <a:gd name="T61" fmla="*/ 110 h 117"/>
              <a:gd name="T62" fmla="*/ 107 w 162"/>
              <a:gd name="T63" fmla="*/ 109 h 117"/>
              <a:gd name="T64" fmla="*/ 98 w 162"/>
              <a:gd name="T65" fmla="*/ 113 h 117"/>
              <a:gd name="T66" fmla="*/ 90 w 162"/>
              <a:gd name="T67" fmla="*/ 106 h 117"/>
              <a:gd name="T68" fmla="*/ 83 w 162"/>
              <a:gd name="T69" fmla="*/ 109 h 117"/>
              <a:gd name="T70" fmla="*/ 82 w 162"/>
              <a:gd name="T71" fmla="*/ 107 h 117"/>
              <a:gd name="T72" fmla="*/ 74 w 162"/>
              <a:gd name="T73" fmla="*/ 97 h 117"/>
              <a:gd name="T74" fmla="*/ 62 w 162"/>
              <a:gd name="T75" fmla="*/ 96 h 117"/>
              <a:gd name="T76" fmla="*/ 60 w 162"/>
              <a:gd name="T77" fmla="*/ 90 h 117"/>
              <a:gd name="T78" fmla="*/ 49 w 162"/>
              <a:gd name="T79" fmla="*/ 88 h 117"/>
              <a:gd name="T80" fmla="*/ 47 w 162"/>
              <a:gd name="T81" fmla="*/ 93 h 117"/>
              <a:gd name="T82" fmla="*/ 38 w 162"/>
              <a:gd name="T83" fmla="*/ 89 h 117"/>
              <a:gd name="T84" fmla="*/ 38 w 162"/>
              <a:gd name="T85" fmla="*/ 83 h 117"/>
              <a:gd name="T86" fmla="*/ 26 w 162"/>
              <a:gd name="T87" fmla="*/ 81 h 117"/>
              <a:gd name="T88" fmla="*/ 18 w 162"/>
              <a:gd name="T89"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17">
                <a:moveTo>
                  <a:pt x="18" y="75"/>
                </a:moveTo>
                <a:lnTo>
                  <a:pt x="11" y="62"/>
                </a:lnTo>
                <a:lnTo>
                  <a:pt x="11" y="55"/>
                </a:lnTo>
                <a:lnTo>
                  <a:pt x="6" y="44"/>
                </a:lnTo>
                <a:lnTo>
                  <a:pt x="0" y="37"/>
                </a:lnTo>
                <a:lnTo>
                  <a:pt x="4" y="32"/>
                </a:lnTo>
                <a:lnTo>
                  <a:pt x="0" y="22"/>
                </a:lnTo>
                <a:lnTo>
                  <a:pt x="10" y="16"/>
                </a:lnTo>
                <a:lnTo>
                  <a:pt x="33" y="7"/>
                </a:lnTo>
                <a:lnTo>
                  <a:pt x="52" y="0"/>
                </a:lnTo>
                <a:lnTo>
                  <a:pt x="67" y="3"/>
                </a:lnTo>
                <a:lnTo>
                  <a:pt x="69" y="8"/>
                </a:lnTo>
                <a:lnTo>
                  <a:pt x="84" y="8"/>
                </a:lnTo>
                <a:lnTo>
                  <a:pt x="103" y="10"/>
                </a:lnTo>
                <a:lnTo>
                  <a:pt x="132" y="10"/>
                </a:lnTo>
                <a:lnTo>
                  <a:pt x="140" y="12"/>
                </a:lnTo>
                <a:lnTo>
                  <a:pt x="145" y="18"/>
                </a:lnTo>
                <a:lnTo>
                  <a:pt x="147" y="27"/>
                </a:lnTo>
                <a:lnTo>
                  <a:pt x="152" y="35"/>
                </a:lnTo>
                <a:lnTo>
                  <a:pt x="153" y="43"/>
                </a:lnTo>
                <a:lnTo>
                  <a:pt x="144" y="47"/>
                </a:lnTo>
                <a:lnTo>
                  <a:pt x="150" y="56"/>
                </a:lnTo>
                <a:lnTo>
                  <a:pt x="152" y="65"/>
                </a:lnTo>
                <a:lnTo>
                  <a:pt x="162" y="83"/>
                </a:lnTo>
                <a:lnTo>
                  <a:pt x="161" y="89"/>
                </a:lnTo>
                <a:lnTo>
                  <a:pt x="154" y="91"/>
                </a:lnTo>
                <a:lnTo>
                  <a:pt x="141" y="108"/>
                </a:lnTo>
                <a:lnTo>
                  <a:pt x="146" y="117"/>
                </a:lnTo>
                <a:lnTo>
                  <a:pt x="143" y="116"/>
                </a:lnTo>
                <a:lnTo>
                  <a:pt x="127" y="108"/>
                </a:lnTo>
                <a:lnTo>
                  <a:pt x="115" y="110"/>
                </a:lnTo>
                <a:lnTo>
                  <a:pt x="107" y="109"/>
                </a:lnTo>
                <a:lnTo>
                  <a:pt x="98" y="113"/>
                </a:lnTo>
                <a:lnTo>
                  <a:pt x="90" y="106"/>
                </a:lnTo>
                <a:lnTo>
                  <a:pt x="83" y="109"/>
                </a:lnTo>
                <a:lnTo>
                  <a:pt x="82" y="107"/>
                </a:lnTo>
                <a:lnTo>
                  <a:pt x="74" y="97"/>
                </a:lnTo>
                <a:lnTo>
                  <a:pt x="62" y="96"/>
                </a:lnTo>
                <a:lnTo>
                  <a:pt x="60" y="90"/>
                </a:lnTo>
                <a:lnTo>
                  <a:pt x="49" y="88"/>
                </a:lnTo>
                <a:lnTo>
                  <a:pt x="47" y="93"/>
                </a:lnTo>
                <a:lnTo>
                  <a:pt x="38" y="89"/>
                </a:lnTo>
                <a:lnTo>
                  <a:pt x="38" y="83"/>
                </a:lnTo>
                <a:lnTo>
                  <a:pt x="26" y="81"/>
                </a:lnTo>
                <a:lnTo>
                  <a:pt x="18" y="75"/>
                </a:lnTo>
                <a:close/>
              </a:path>
            </a:pathLst>
          </a:custGeom>
          <a:pattFill prst="wdUpDiag">
            <a:fgClr>
              <a:schemeClr val="accent1">
                <a:lumMod val="20000"/>
                <a:lumOff val="80000"/>
              </a:schemeClr>
            </a:fgClr>
            <a:bgClr>
              <a:srgbClr val="965AA0"/>
            </a:bgClr>
          </a:patt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8" name="Freeform 154">
            <a:extLst>
              <a:ext uri="{FF2B5EF4-FFF2-40B4-BE49-F238E27FC236}">
                <a16:creationId xmlns:a16="http://schemas.microsoft.com/office/drawing/2014/main" id="{DD29105A-3003-49C8-9D1F-945C2B882248}"/>
              </a:ext>
            </a:extLst>
          </p:cNvPr>
          <p:cNvSpPr>
            <a:spLocks/>
          </p:cNvSpPr>
          <p:nvPr/>
        </p:nvSpPr>
        <p:spPr bwMode="auto">
          <a:xfrm>
            <a:off x="3753678" y="5038905"/>
            <a:ext cx="532578" cy="1094202"/>
          </a:xfrm>
          <a:custGeom>
            <a:avLst/>
            <a:gdLst>
              <a:gd name="T0" fmla="*/ 11 w 55"/>
              <a:gd name="T1" fmla="*/ 9 h 113"/>
              <a:gd name="T2" fmla="*/ 17 w 55"/>
              <a:gd name="T3" fmla="*/ 3 h 113"/>
              <a:gd name="T4" fmla="*/ 24 w 55"/>
              <a:gd name="T5" fmla="*/ 0 h 113"/>
              <a:gd name="T6" fmla="*/ 28 w 55"/>
              <a:gd name="T7" fmla="*/ 10 h 113"/>
              <a:gd name="T8" fmla="*/ 38 w 55"/>
              <a:gd name="T9" fmla="*/ 10 h 113"/>
              <a:gd name="T10" fmla="*/ 41 w 55"/>
              <a:gd name="T11" fmla="*/ 8 h 113"/>
              <a:gd name="T12" fmla="*/ 50 w 55"/>
              <a:gd name="T13" fmla="*/ 9 h 113"/>
              <a:gd name="T14" fmla="*/ 55 w 55"/>
              <a:gd name="T15" fmla="*/ 19 h 113"/>
              <a:gd name="T16" fmla="*/ 47 w 55"/>
              <a:gd name="T17" fmla="*/ 25 h 113"/>
              <a:gd name="T18" fmla="*/ 46 w 55"/>
              <a:gd name="T19" fmla="*/ 41 h 113"/>
              <a:gd name="T20" fmla="*/ 43 w 55"/>
              <a:gd name="T21" fmla="*/ 44 h 113"/>
              <a:gd name="T22" fmla="*/ 43 w 55"/>
              <a:gd name="T23" fmla="*/ 53 h 113"/>
              <a:gd name="T24" fmla="*/ 35 w 55"/>
              <a:gd name="T25" fmla="*/ 55 h 113"/>
              <a:gd name="T26" fmla="*/ 42 w 55"/>
              <a:gd name="T27" fmla="*/ 67 h 113"/>
              <a:gd name="T28" fmla="*/ 37 w 55"/>
              <a:gd name="T29" fmla="*/ 81 h 113"/>
              <a:gd name="T30" fmla="*/ 42 w 55"/>
              <a:gd name="T31" fmla="*/ 87 h 113"/>
              <a:gd name="T32" fmla="*/ 40 w 55"/>
              <a:gd name="T33" fmla="*/ 93 h 113"/>
              <a:gd name="T34" fmla="*/ 33 w 55"/>
              <a:gd name="T35" fmla="*/ 100 h 113"/>
              <a:gd name="T36" fmla="*/ 35 w 55"/>
              <a:gd name="T37" fmla="*/ 107 h 113"/>
              <a:gd name="T38" fmla="*/ 28 w 55"/>
              <a:gd name="T39" fmla="*/ 113 h 113"/>
              <a:gd name="T40" fmla="*/ 19 w 55"/>
              <a:gd name="T41" fmla="*/ 110 h 113"/>
              <a:gd name="T42" fmla="*/ 9 w 55"/>
              <a:gd name="T43" fmla="*/ 112 h 113"/>
              <a:gd name="T44" fmla="*/ 13 w 55"/>
              <a:gd name="T45" fmla="*/ 96 h 113"/>
              <a:gd name="T46" fmla="*/ 11 w 55"/>
              <a:gd name="T47" fmla="*/ 83 h 113"/>
              <a:gd name="T48" fmla="*/ 4 w 55"/>
              <a:gd name="T49" fmla="*/ 81 h 113"/>
              <a:gd name="T50" fmla="*/ 0 w 55"/>
              <a:gd name="T51" fmla="*/ 73 h 113"/>
              <a:gd name="T52" fmla="*/ 2 w 55"/>
              <a:gd name="T53" fmla="*/ 60 h 113"/>
              <a:gd name="T54" fmla="*/ 9 w 55"/>
              <a:gd name="T55" fmla="*/ 52 h 113"/>
              <a:gd name="T56" fmla="*/ 10 w 55"/>
              <a:gd name="T57" fmla="*/ 44 h 113"/>
              <a:gd name="T58" fmla="*/ 14 w 55"/>
              <a:gd name="T59" fmla="*/ 32 h 113"/>
              <a:gd name="T60" fmla="*/ 14 w 55"/>
              <a:gd name="T61" fmla="*/ 23 h 113"/>
              <a:gd name="T62" fmla="*/ 11 w 55"/>
              <a:gd name="T63" fmla="*/ 16 h 113"/>
              <a:gd name="T64" fmla="*/ 11 w 55"/>
              <a:gd name="T65"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113">
                <a:moveTo>
                  <a:pt x="11" y="9"/>
                </a:moveTo>
                <a:lnTo>
                  <a:pt x="17" y="3"/>
                </a:lnTo>
                <a:lnTo>
                  <a:pt x="24" y="0"/>
                </a:lnTo>
                <a:lnTo>
                  <a:pt x="28" y="10"/>
                </a:lnTo>
                <a:lnTo>
                  <a:pt x="38" y="10"/>
                </a:lnTo>
                <a:lnTo>
                  <a:pt x="41" y="8"/>
                </a:lnTo>
                <a:lnTo>
                  <a:pt x="50" y="9"/>
                </a:lnTo>
                <a:lnTo>
                  <a:pt x="55" y="19"/>
                </a:lnTo>
                <a:lnTo>
                  <a:pt x="47" y="25"/>
                </a:lnTo>
                <a:lnTo>
                  <a:pt x="46" y="41"/>
                </a:lnTo>
                <a:lnTo>
                  <a:pt x="43" y="44"/>
                </a:lnTo>
                <a:lnTo>
                  <a:pt x="43" y="53"/>
                </a:lnTo>
                <a:lnTo>
                  <a:pt x="35" y="55"/>
                </a:lnTo>
                <a:lnTo>
                  <a:pt x="42" y="67"/>
                </a:lnTo>
                <a:lnTo>
                  <a:pt x="37" y="81"/>
                </a:lnTo>
                <a:lnTo>
                  <a:pt x="42" y="87"/>
                </a:lnTo>
                <a:lnTo>
                  <a:pt x="40" y="93"/>
                </a:lnTo>
                <a:lnTo>
                  <a:pt x="33" y="100"/>
                </a:lnTo>
                <a:lnTo>
                  <a:pt x="35" y="107"/>
                </a:lnTo>
                <a:lnTo>
                  <a:pt x="28" y="113"/>
                </a:lnTo>
                <a:lnTo>
                  <a:pt x="19" y="110"/>
                </a:lnTo>
                <a:lnTo>
                  <a:pt x="9" y="112"/>
                </a:lnTo>
                <a:lnTo>
                  <a:pt x="13" y="96"/>
                </a:lnTo>
                <a:lnTo>
                  <a:pt x="11" y="83"/>
                </a:lnTo>
                <a:lnTo>
                  <a:pt x="4" y="81"/>
                </a:lnTo>
                <a:lnTo>
                  <a:pt x="0" y="73"/>
                </a:lnTo>
                <a:lnTo>
                  <a:pt x="2" y="60"/>
                </a:lnTo>
                <a:lnTo>
                  <a:pt x="9" y="52"/>
                </a:lnTo>
                <a:lnTo>
                  <a:pt x="10" y="44"/>
                </a:lnTo>
                <a:lnTo>
                  <a:pt x="14" y="32"/>
                </a:lnTo>
                <a:lnTo>
                  <a:pt x="14" y="23"/>
                </a:lnTo>
                <a:lnTo>
                  <a:pt x="11" y="16"/>
                </a:lnTo>
                <a:lnTo>
                  <a:pt x="11" y="9"/>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99" name="Freeform 158">
            <a:extLst>
              <a:ext uri="{FF2B5EF4-FFF2-40B4-BE49-F238E27FC236}">
                <a16:creationId xmlns:a16="http://schemas.microsoft.com/office/drawing/2014/main" id="{F2C87578-D4F3-42E9-8A13-F3B12A1AF920}"/>
              </a:ext>
            </a:extLst>
          </p:cNvPr>
          <p:cNvSpPr>
            <a:spLocks/>
          </p:cNvSpPr>
          <p:nvPr/>
        </p:nvSpPr>
        <p:spPr bwMode="auto">
          <a:xfrm>
            <a:off x="8527479" y="3867244"/>
            <a:ext cx="1529942" cy="900539"/>
          </a:xfrm>
          <a:custGeom>
            <a:avLst/>
            <a:gdLst>
              <a:gd name="T0" fmla="*/ 37 w 158"/>
              <a:gd name="T1" fmla="*/ 7 h 93"/>
              <a:gd name="T2" fmla="*/ 44 w 158"/>
              <a:gd name="T3" fmla="*/ 3 h 93"/>
              <a:gd name="T4" fmla="*/ 54 w 158"/>
              <a:gd name="T5" fmla="*/ 5 h 93"/>
              <a:gd name="T6" fmla="*/ 64 w 158"/>
              <a:gd name="T7" fmla="*/ 5 h 93"/>
              <a:gd name="T8" fmla="*/ 72 w 158"/>
              <a:gd name="T9" fmla="*/ 10 h 93"/>
              <a:gd name="T10" fmla="*/ 78 w 158"/>
              <a:gd name="T11" fmla="*/ 7 h 93"/>
              <a:gd name="T12" fmla="*/ 89 w 158"/>
              <a:gd name="T13" fmla="*/ 5 h 93"/>
              <a:gd name="T14" fmla="*/ 93 w 158"/>
              <a:gd name="T15" fmla="*/ 0 h 93"/>
              <a:gd name="T16" fmla="*/ 100 w 158"/>
              <a:gd name="T17" fmla="*/ 0 h 93"/>
              <a:gd name="T18" fmla="*/ 105 w 158"/>
              <a:gd name="T19" fmla="*/ 2 h 93"/>
              <a:gd name="T20" fmla="*/ 110 w 158"/>
              <a:gd name="T21" fmla="*/ 8 h 93"/>
              <a:gd name="T22" fmla="*/ 117 w 158"/>
              <a:gd name="T23" fmla="*/ 17 h 93"/>
              <a:gd name="T24" fmla="*/ 128 w 158"/>
              <a:gd name="T25" fmla="*/ 29 h 93"/>
              <a:gd name="T26" fmla="*/ 130 w 158"/>
              <a:gd name="T27" fmla="*/ 38 h 93"/>
              <a:gd name="T28" fmla="*/ 129 w 158"/>
              <a:gd name="T29" fmla="*/ 47 h 93"/>
              <a:gd name="T30" fmla="*/ 133 w 158"/>
              <a:gd name="T31" fmla="*/ 56 h 93"/>
              <a:gd name="T32" fmla="*/ 141 w 158"/>
              <a:gd name="T33" fmla="*/ 59 h 93"/>
              <a:gd name="T34" fmla="*/ 149 w 158"/>
              <a:gd name="T35" fmla="*/ 56 h 93"/>
              <a:gd name="T36" fmla="*/ 156 w 158"/>
              <a:gd name="T37" fmla="*/ 60 h 93"/>
              <a:gd name="T38" fmla="*/ 158 w 158"/>
              <a:gd name="T39" fmla="*/ 65 h 93"/>
              <a:gd name="T40" fmla="*/ 150 w 158"/>
              <a:gd name="T41" fmla="*/ 69 h 93"/>
              <a:gd name="T42" fmla="*/ 145 w 158"/>
              <a:gd name="T43" fmla="*/ 67 h 93"/>
              <a:gd name="T44" fmla="*/ 143 w 158"/>
              <a:gd name="T45" fmla="*/ 92 h 93"/>
              <a:gd name="T46" fmla="*/ 133 w 158"/>
              <a:gd name="T47" fmla="*/ 90 h 93"/>
              <a:gd name="T48" fmla="*/ 121 w 158"/>
              <a:gd name="T49" fmla="*/ 83 h 93"/>
              <a:gd name="T50" fmla="*/ 101 w 158"/>
              <a:gd name="T51" fmla="*/ 87 h 93"/>
              <a:gd name="T52" fmla="*/ 94 w 158"/>
              <a:gd name="T53" fmla="*/ 93 h 93"/>
              <a:gd name="T54" fmla="*/ 69 w 158"/>
              <a:gd name="T55" fmla="*/ 91 h 93"/>
              <a:gd name="T56" fmla="*/ 56 w 158"/>
              <a:gd name="T57" fmla="*/ 88 h 93"/>
              <a:gd name="T58" fmla="*/ 50 w 158"/>
              <a:gd name="T59" fmla="*/ 90 h 93"/>
              <a:gd name="T60" fmla="*/ 44 w 158"/>
              <a:gd name="T61" fmla="*/ 81 h 93"/>
              <a:gd name="T62" fmla="*/ 41 w 158"/>
              <a:gd name="T63" fmla="*/ 78 h 93"/>
              <a:gd name="T64" fmla="*/ 45 w 158"/>
              <a:gd name="T65" fmla="*/ 74 h 93"/>
              <a:gd name="T66" fmla="*/ 40 w 158"/>
              <a:gd name="T67" fmla="*/ 72 h 93"/>
              <a:gd name="T68" fmla="*/ 36 w 158"/>
              <a:gd name="T69" fmla="*/ 76 h 93"/>
              <a:gd name="T70" fmla="*/ 25 w 158"/>
              <a:gd name="T71" fmla="*/ 70 h 93"/>
              <a:gd name="T72" fmla="*/ 23 w 158"/>
              <a:gd name="T73" fmla="*/ 62 h 93"/>
              <a:gd name="T74" fmla="*/ 13 w 158"/>
              <a:gd name="T75" fmla="*/ 57 h 93"/>
              <a:gd name="T76" fmla="*/ 10 w 158"/>
              <a:gd name="T77" fmla="*/ 51 h 93"/>
              <a:gd name="T78" fmla="*/ 0 w 158"/>
              <a:gd name="T79" fmla="*/ 43 h 93"/>
              <a:gd name="T80" fmla="*/ 13 w 158"/>
              <a:gd name="T81" fmla="*/ 39 h 93"/>
              <a:gd name="T82" fmla="*/ 22 w 158"/>
              <a:gd name="T83" fmla="*/ 25 h 93"/>
              <a:gd name="T84" fmla="*/ 28 w 158"/>
              <a:gd name="T85" fmla="*/ 11 h 93"/>
              <a:gd name="T86" fmla="*/ 37 w 158"/>
              <a:gd name="T87"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 h="93">
                <a:moveTo>
                  <a:pt x="37" y="7"/>
                </a:moveTo>
                <a:lnTo>
                  <a:pt x="44" y="3"/>
                </a:lnTo>
                <a:lnTo>
                  <a:pt x="54" y="5"/>
                </a:lnTo>
                <a:lnTo>
                  <a:pt x="64" y="5"/>
                </a:lnTo>
                <a:lnTo>
                  <a:pt x="72" y="10"/>
                </a:lnTo>
                <a:lnTo>
                  <a:pt x="78" y="7"/>
                </a:lnTo>
                <a:lnTo>
                  <a:pt x="89" y="5"/>
                </a:lnTo>
                <a:lnTo>
                  <a:pt x="93" y="0"/>
                </a:lnTo>
                <a:lnTo>
                  <a:pt x="100" y="0"/>
                </a:lnTo>
                <a:lnTo>
                  <a:pt x="105" y="2"/>
                </a:lnTo>
                <a:lnTo>
                  <a:pt x="110" y="8"/>
                </a:lnTo>
                <a:lnTo>
                  <a:pt x="117" y="17"/>
                </a:lnTo>
                <a:lnTo>
                  <a:pt x="128" y="29"/>
                </a:lnTo>
                <a:lnTo>
                  <a:pt x="130" y="38"/>
                </a:lnTo>
                <a:lnTo>
                  <a:pt x="129" y="47"/>
                </a:lnTo>
                <a:lnTo>
                  <a:pt x="133" y="56"/>
                </a:lnTo>
                <a:lnTo>
                  <a:pt x="141" y="59"/>
                </a:lnTo>
                <a:lnTo>
                  <a:pt x="149" y="56"/>
                </a:lnTo>
                <a:lnTo>
                  <a:pt x="156" y="60"/>
                </a:lnTo>
                <a:lnTo>
                  <a:pt x="158" y="65"/>
                </a:lnTo>
                <a:lnTo>
                  <a:pt x="150" y="69"/>
                </a:lnTo>
                <a:lnTo>
                  <a:pt x="145" y="67"/>
                </a:lnTo>
                <a:lnTo>
                  <a:pt x="143" y="92"/>
                </a:lnTo>
                <a:lnTo>
                  <a:pt x="133" y="90"/>
                </a:lnTo>
                <a:lnTo>
                  <a:pt x="121" y="83"/>
                </a:lnTo>
                <a:lnTo>
                  <a:pt x="101" y="87"/>
                </a:lnTo>
                <a:lnTo>
                  <a:pt x="94" y="93"/>
                </a:lnTo>
                <a:lnTo>
                  <a:pt x="69" y="91"/>
                </a:lnTo>
                <a:lnTo>
                  <a:pt x="56" y="88"/>
                </a:lnTo>
                <a:lnTo>
                  <a:pt x="50" y="90"/>
                </a:lnTo>
                <a:lnTo>
                  <a:pt x="44" y="81"/>
                </a:lnTo>
                <a:lnTo>
                  <a:pt x="41" y="78"/>
                </a:lnTo>
                <a:lnTo>
                  <a:pt x="45" y="74"/>
                </a:lnTo>
                <a:lnTo>
                  <a:pt x="40" y="72"/>
                </a:lnTo>
                <a:lnTo>
                  <a:pt x="36" y="76"/>
                </a:lnTo>
                <a:lnTo>
                  <a:pt x="25" y="70"/>
                </a:lnTo>
                <a:lnTo>
                  <a:pt x="23" y="62"/>
                </a:lnTo>
                <a:lnTo>
                  <a:pt x="13" y="57"/>
                </a:lnTo>
                <a:lnTo>
                  <a:pt x="10" y="51"/>
                </a:lnTo>
                <a:lnTo>
                  <a:pt x="0" y="43"/>
                </a:lnTo>
                <a:lnTo>
                  <a:pt x="13" y="39"/>
                </a:lnTo>
                <a:lnTo>
                  <a:pt x="22" y="25"/>
                </a:lnTo>
                <a:lnTo>
                  <a:pt x="28" y="11"/>
                </a:lnTo>
                <a:lnTo>
                  <a:pt x="37" y="7"/>
                </a:lnTo>
                <a:close/>
              </a:path>
            </a:pathLst>
          </a:custGeom>
          <a:solidFill>
            <a:schemeClr val="accent1"/>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00" name="Freeform 160">
            <a:extLst>
              <a:ext uri="{FF2B5EF4-FFF2-40B4-BE49-F238E27FC236}">
                <a16:creationId xmlns:a16="http://schemas.microsoft.com/office/drawing/2014/main" id="{439311BE-C7BC-4926-B22A-D35C4A98E81F}"/>
              </a:ext>
            </a:extLst>
          </p:cNvPr>
          <p:cNvSpPr>
            <a:spLocks/>
          </p:cNvSpPr>
          <p:nvPr/>
        </p:nvSpPr>
        <p:spPr bwMode="auto">
          <a:xfrm>
            <a:off x="8266036" y="2511600"/>
            <a:ext cx="464792" cy="164617"/>
          </a:xfrm>
          <a:custGeom>
            <a:avLst/>
            <a:gdLst>
              <a:gd name="T0" fmla="*/ 48 w 48"/>
              <a:gd name="T1" fmla="*/ 17 h 17"/>
              <a:gd name="T2" fmla="*/ 19 w 48"/>
              <a:gd name="T3" fmla="*/ 17 h 17"/>
              <a:gd name="T4" fmla="*/ 0 w 48"/>
              <a:gd name="T5" fmla="*/ 15 h 17"/>
              <a:gd name="T6" fmla="*/ 2 w 48"/>
              <a:gd name="T7" fmla="*/ 6 h 17"/>
              <a:gd name="T8" fmla="*/ 23 w 48"/>
              <a:gd name="T9" fmla="*/ 0 h 17"/>
              <a:gd name="T10" fmla="*/ 39 w 48"/>
              <a:gd name="T11" fmla="*/ 4 h 17"/>
              <a:gd name="T12" fmla="*/ 47 w 48"/>
              <a:gd name="T13" fmla="*/ 7 h 17"/>
              <a:gd name="T14" fmla="*/ 46 w 48"/>
              <a:gd name="T15" fmla="*/ 12 h 17"/>
              <a:gd name="T16" fmla="*/ 48 w 4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7">
                <a:moveTo>
                  <a:pt x="48" y="17"/>
                </a:moveTo>
                <a:lnTo>
                  <a:pt x="19" y="17"/>
                </a:lnTo>
                <a:lnTo>
                  <a:pt x="0" y="15"/>
                </a:lnTo>
                <a:lnTo>
                  <a:pt x="2" y="6"/>
                </a:lnTo>
                <a:lnTo>
                  <a:pt x="23" y="0"/>
                </a:lnTo>
                <a:lnTo>
                  <a:pt x="39" y="4"/>
                </a:lnTo>
                <a:lnTo>
                  <a:pt x="47" y="7"/>
                </a:lnTo>
                <a:lnTo>
                  <a:pt x="46" y="12"/>
                </a:lnTo>
                <a:lnTo>
                  <a:pt x="48" y="17"/>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01" name="Freeform 183">
            <a:extLst>
              <a:ext uri="{FF2B5EF4-FFF2-40B4-BE49-F238E27FC236}">
                <a16:creationId xmlns:a16="http://schemas.microsoft.com/office/drawing/2014/main" id="{10007635-BD5F-4531-9461-3D4AB223B232}"/>
              </a:ext>
            </a:extLst>
          </p:cNvPr>
          <p:cNvSpPr>
            <a:spLocks/>
          </p:cNvSpPr>
          <p:nvPr/>
        </p:nvSpPr>
        <p:spPr bwMode="auto">
          <a:xfrm>
            <a:off x="8314449" y="4273937"/>
            <a:ext cx="716555" cy="774654"/>
          </a:xfrm>
          <a:custGeom>
            <a:avLst/>
            <a:gdLst>
              <a:gd name="T0" fmla="*/ 35 w 74"/>
              <a:gd name="T1" fmla="*/ 15 h 80"/>
              <a:gd name="T2" fmla="*/ 45 w 74"/>
              <a:gd name="T3" fmla="*/ 20 h 80"/>
              <a:gd name="T4" fmla="*/ 47 w 74"/>
              <a:gd name="T5" fmla="*/ 28 h 80"/>
              <a:gd name="T6" fmla="*/ 58 w 74"/>
              <a:gd name="T7" fmla="*/ 34 h 80"/>
              <a:gd name="T8" fmla="*/ 62 w 74"/>
              <a:gd name="T9" fmla="*/ 30 h 80"/>
              <a:gd name="T10" fmla="*/ 67 w 74"/>
              <a:gd name="T11" fmla="*/ 32 h 80"/>
              <a:gd name="T12" fmla="*/ 63 w 74"/>
              <a:gd name="T13" fmla="*/ 36 h 80"/>
              <a:gd name="T14" fmla="*/ 66 w 74"/>
              <a:gd name="T15" fmla="*/ 39 h 80"/>
              <a:gd name="T16" fmla="*/ 63 w 74"/>
              <a:gd name="T17" fmla="*/ 44 h 80"/>
              <a:gd name="T18" fmla="*/ 65 w 74"/>
              <a:gd name="T19" fmla="*/ 52 h 80"/>
              <a:gd name="T20" fmla="*/ 74 w 74"/>
              <a:gd name="T21" fmla="*/ 60 h 80"/>
              <a:gd name="T22" fmla="*/ 68 w 74"/>
              <a:gd name="T23" fmla="*/ 67 h 80"/>
              <a:gd name="T24" fmla="*/ 66 w 74"/>
              <a:gd name="T25" fmla="*/ 73 h 80"/>
              <a:gd name="T26" fmla="*/ 68 w 74"/>
              <a:gd name="T27" fmla="*/ 76 h 80"/>
              <a:gd name="T28" fmla="*/ 66 w 74"/>
              <a:gd name="T29" fmla="*/ 79 h 80"/>
              <a:gd name="T30" fmla="*/ 58 w 74"/>
              <a:gd name="T31" fmla="*/ 79 h 80"/>
              <a:gd name="T32" fmla="*/ 52 w 74"/>
              <a:gd name="T33" fmla="*/ 80 h 80"/>
              <a:gd name="T34" fmla="*/ 52 w 74"/>
              <a:gd name="T35" fmla="*/ 79 h 80"/>
              <a:gd name="T36" fmla="*/ 54 w 74"/>
              <a:gd name="T37" fmla="*/ 76 h 80"/>
              <a:gd name="T38" fmla="*/ 55 w 74"/>
              <a:gd name="T39" fmla="*/ 71 h 80"/>
              <a:gd name="T40" fmla="*/ 53 w 74"/>
              <a:gd name="T41" fmla="*/ 71 h 80"/>
              <a:gd name="T42" fmla="*/ 49 w 74"/>
              <a:gd name="T43" fmla="*/ 67 h 80"/>
              <a:gd name="T44" fmla="*/ 46 w 74"/>
              <a:gd name="T45" fmla="*/ 66 h 80"/>
              <a:gd name="T46" fmla="*/ 44 w 74"/>
              <a:gd name="T47" fmla="*/ 63 h 80"/>
              <a:gd name="T48" fmla="*/ 40 w 74"/>
              <a:gd name="T49" fmla="*/ 62 h 80"/>
              <a:gd name="T50" fmla="*/ 38 w 74"/>
              <a:gd name="T51" fmla="*/ 59 h 80"/>
              <a:gd name="T52" fmla="*/ 35 w 74"/>
              <a:gd name="T53" fmla="*/ 60 h 80"/>
              <a:gd name="T54" fmla="*/ 33 w 74"/>
              <a:gd name="T55" fmla="*/ 67 h 80"/>
              <a:gd name="T56" fmla="*/ 29 w 74"/>
              <a:gd name="T57" fmla="*/ 68 h 80"/>
              <a:gd name="T58" fmla="*/ 31 w 74"/>
              <a:gd name="T59" fmla="*/ 67 h 80"/>
              <a:gd name="T60" fmla="*/ 24 w 74"/>
              <a:gd name="T61" fmla="*/ 63 h 80"/>
              <a:gd name="T62" fmla="*/ 18 w 74"/>
              <a:gd name="T63" fmla="*/ 60 h 80"/>
              <a:gd name="T64" fmla="*/ 16 w 74"/>
              <a:gd name="T65" fmla="*/ 57 h 80"/>
              <a:gd name="T66" fmla="*/ 11 w 74"/>
              <a:gd name="T67" fmla="*/ 54 h 80"/>
              <a:gd name="T68" fmla="*/ 15 w 74"/>
              <a:gd name="T69" fmla="*/ 53 h 80"/>
              <a:gd name="T70" fmla="*/ 16 w 74"/>
              <a:gd name="T71" fmla="*/ 43 h 80"/>
              <a:gd name="T72" fmla="*/ 7 w 74"/>
              <a:gd name="T73" fmla="*/ 35 h 80"/>
              <a:gd name="T74" fmla="*/ 11 w 74"/>
              <a:gd name="T75" fmla="*/ 26 h 80"/>
              <a:gd name="T76" fmla="*/ 5 w 74"/>
              <a:gd name="T77" fmla="*/ 26 h 80"/>
              <a:gd name="T78" fmla="*/ 10 w 74"/>
              <a:gd name="T79" fmla="*/ 19 h 80"/>
              <a:gd name="T80" fmla="*/ 5 w 74"/>
              <a:gd name="T81" fmla="*/ 13 h 80"/>
              <a:gd name="T82" fmla="*/ 0 w 74"/>
              <a:gd name="T83" fmla="*/ 5 h 80"/>
              <a:gd name="T84" fmla="*/ 12 w 74"/>
              <a:gd name="T85" fmla="*/ 0 h 80"/>
              <a:gd name="T86" fmla="*/ 22 w 74"/>
              <a:gd name="T87" fmla="*/ 1 h 80"/>
              <a:gd name="T88" fmla="*/ 32 w 74"/>
              <a:gd name="T89" fmla="*/ 9 h 80"/>
              <a:gd name="T90" fmla="*/ 35 w 74"/>
              <a:gd name="T91" fmla="*/ 1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80">
                <a:moveTo>
                  <a:pt x="35" y="15"/>
                </a:moveTo>
                <a:lnTo>
                  <a:pt x="45" y="20"/>
                </a:lnTo>
                <a:lnTo>
                  <a:pt x="47" y="28"/>
                </a:lnTo>
                <a:lnTo>
                  <a:pt x="58" y="34"/>
                </a:lnTo>
                <a:lnTo>
                  <a:pt x="62" y="30"/>
                </a:lnTo>
                <a:lnTo>
                  <a:pt x="67" y="32"/>
                </a:lnTo>
                <a:lnTo>
                  <a:pt x="63" y="36"/>
                </a:lnTo>
                <a:lnTo>
                  <a:pt x="66" y="39"/>
                </a:lnTo>
                <a:lnTo>
                  <a:pt x="63" y="44"/>
                </a:lnTo>
                <a:lnTo>
                  <a:pt x="65" y="52"/>
                </a:lnTo>
                <a:lnTo>
                  <a:pt x="74" y="60"/>
                </a:lnTo>
                <a:lnTo>
                  <a:pt x="68" y="67"/>
                </a:lnTo>
                <a:lnTo>
                  <a:pt x="66" y="73"/>
                </a:lnTo>
                <a:lnTo>
                  <a:pt x="68" y="76"/>
                </a:lnTo>
                <a:lnTo>
                  <a:pt x="66" y="79"/>
                </a:lnTo>
                <a:lnTo>
                  <a:pt x="58" y="79"/>
                </a:lnTo>
                <a:lnTo>
                  <a:pt x="52" y="80"/>
                </a:lnTo>
                <a:lnTo>
                  <a:pt x="52" y="79"/>
                </a:lnTo>
                <a:lnTo>
                  <a:pt x="54" y="76"/>
                </a:lnTo>
                <a:lnTo>
                  <a:pt x="55" y="71"/>
                </a:lnTo>
                <a:lnTo>
                  <a:pt x="53" y="71"/>
                </a:lnTo>
                <a:lnTo>
                  <a:pt x="49" y="67"/>
                </a:lnTo>
                <a:lnTo>
                  <a:pt x="46" y="66"/>
                </a:lnTo>
                <a:lnTo>
                  <a:pt x="44" y="63"/>
                </a:lnTo>
                <a:lnTo>
                  <a:pt x="40" y="62"/>
                </a:lnTo>
                <a:lnTo>
                  <a:pt x="38" y="59"/>
                </a:lnTo>
                <a:lnTo>
                  <a:pt x="35" y="60"/>
                </a:lnTo>
                <a:lnTo>
                  <a:pt x="33" y="67"/>
                </a:lnTo>
                <a:lnTo>
                  <a:pt x="29" y="68"/>
                </a:lnTo>
                <a:lnTo>
                  <a:pt x="31" y="67"/>
                </a:lnTo>
                <a:lnTo>
                  <a:pt x="24" y="63"/>
                </a:lnTo>
                <a:lnTo>
                  <a:pt x="18" y="60"/>
                </a:lnTo>
                <a:lnTo>
                  <a:pt x="16" y="57"/>
                </a:lnTo>
                <a:lnTo>
                  <a:pt x="11" y="54"/>
                </a:lnTo>
                <a:lnTo>
                  <a:pt x="15" y="53"/>
                </a:lnTo>
                <a:lnTo>
                  <a:pt x="16" y="43"/>
                </a:lnTo>
                <a:lnTo>
                  <a:pt x="7" y="35"/>
                </a:lnTo>
                <a:lnTo>
                  <a:pt x="11" y="26"/>
                </a:lnTo>
                <a:lnTo>
                  <a:pt x="5" y="26"/>
                </a:lnTo>
                <a:lnTo>
                  <a:pt x="10" y="19"/>
                </a:lnTo>
                <a:lnTo>
                  <a:pt x="5" y="13"/>
                </a:lnTo>
                <a:lnTo>
                  <a:pt x="0" y="5"/>
                </a:lnTo>
                <a:lnTo>
                  <a:pt x="12" y="0"/>
                </a:lnTo>
                <a:lnTo>
                  <a:pt x="22" y="1"/>
                </a:lnTo>
                <a:lnTo>
                  <a:pt x="32" y="9"/>
                </a:lnTo>
                <a:lnTo>
                  <a:pt x="35" y="15"/>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02" name="Freeform 185">
            <a:extLst>
              <a:ext uri="{FF2B5EF4-FFF2-40B4-BE49-F238E27FC236}">
                <a16:creationId xmlns:a16="http://schemas.microsoft.com/office/drawing/2014/main" id="{FAA068AF-5D7A-4F82-947D-3EAE521211BF}"/>
              </a:ext>
            </a:extLst>
          </p:cNvPr>
          <p:cNvSpPr>
            <a:spLocks/>
          </p:cNvSpPr>
          <p:nvPr/>
        </p:nvSpPr>
        <p:spPr bwMode="auto">
          <a:xfrm>
            <a:off x="7965855" y="3605796"/>
            <a:ext cx="871485" cy="348594"/>
          </a:xfrm>
          <a:custGeom>
            <a:avLst/>
            <a:gdLst>
              <a:gd name="T0" fmla="*/ 29 w 90"/>
              <a:gd name="T1" fmla="*/ 1 h 36"/>
              <a:gd name="T2" fmla="*/ 30 w 90"/>
              <a:gd name="T3" fmla="*/ 3 h 36"/>
              <a:gd name="T4" fmla="*/ 37 w 90"/>
              <a:gd name="T5" fmla="*/ 0 h 36"/>
              <a:gd name="T6" fmla="*/ 45 w 90"/>
              <a:gd name="T7" fmla="*/ 7 h 36"/>
              <a:gd name="T8" fmla="*/ 54 w 90"/>
              <a:gd name="T9" fmla="*/ 3 h 36"/>
              <a:gd name="T10" fmla="*/ 62 w 90"/>
              <a:gd name="T11" fmla="*/ 4 h 36"/>
              <a:gd name="T12" fmla="*/ 74 w 90"/>
              <a:gd name="T13" fmla="*/ 2 h 36"/>
              <a:gd name="T14" fmla="*/ 90 w 90"/>
              <a:gd name="T15" fmla="*/ 10 h 36"/>
              <a:gd name="T16" fmla="*/ 86 w 90"/>
              <a:gd name="T17" fmla="*/ 15 h 36"/>
              <a:gd name="T18" fmla="*/ 84 w 90"/>
              <a:gd name="T19" fmla="*/ 23 h 36"/>
              <a:gd name="T20" fmla="*/ 81 w 90"/>
              <a:gd name="T21" fmla="*/ 25 h 36"/>
              <a:gd name="T22" fmla="*/ 63 w 90"/>
              <a:gd name="T23" fmla="*/ 19 h 36"/>
              <a:gd name="T24" fmla="*/ 57 w 90"/>
              <a:gd name="T25" fmla="*/ 20 h 36"/>
              <a:gd name="T26" fmla="*/ 54 w 90"/>
              <a:gd name="T27" fmla="*/ 25 h 36"/>
              <a:gd name="T28" fmla="*/ 47 w 90"/>
              <a:gd name="T29" fmla="*/ 27 h 36"/>
              <a:gd name="T30" fmla="*/ 45 w 90"/>
              <a:gd name="T31" fmla="*/ 26 h 36"/>
              <a:gd name="T32" fmla="*/ 37 w 90"/>
              <a:gd name="T33" fmla="*/ 29 h 36"/>
              <a:gd name="T34" fmla="*/ 31 w 90"/>
              <a:gd name="T35" fmla="*/ 30 h 36"/>
              <a:gd name="T36" fmla="*/ 30 w 90"/>
              <a:gd name="T37" fmla="*/ 34 h 36"/>
              <a:gd name="T38" fmla="*/ 17 w 90"/>
              <a:gd name="T39" fmla="*/ 36 h 36"/>
              <a:gd name="T40" fmla="*/ 11 w 90"/>
              <a:gd name="T41" fmla="*/ 34 h 36"/>
              <a:gd name="T42" fmla="*/ 2 w 90"/>
              <a:gd name="T43" fmla="*/ 29 h 36"/>
              <a:gd name="T44" fmla="*/ 0 w 90"/>
              <a:gd name="T45" fmla="*/ 22 h 36"/>
              <a:gd name="T46" fmla="*/ 1 w 90"/>
              <a:gd name="T47" fmla="*/ 19 h 36"/>
              <a:gd name="T48" fmla="*/ 2 w 90"/>
              <a:gd name="T49" fmla="*/ 15 h 36"/>
              <a:gd name="T50" fmla="*/ 10 w 90"/>
              <a:gd name="T51" fmla="*/ 15 h 36"/>
              <a:gd name="T52" fmla="*/ 15 w 90"/>
              <a:gd name="T53" fmla="*/ 13 h 36"/>
              <a:gd name="T54" fmla="*/ 15 w 90"/>
              <a:gd name="T55" fmla="*/ 11 h 36"/>
              <a:gd name="T56" fmla="*/ 18 w 90"/>
              <a:gd name="T57" fmla="*/ 10 h 36"/>
              <a:gd name="T58" fmla="*/ 19 w 90"/>
              <a:gd name="T59" fmla="*/ 6 h 36"/>
              <a:gd name="T60" fmla="*/ 22 w 90"/>
              <a:gd name="T61" fmla="*/ 5 h 36"/>
              <a:gd name="T62" fmla="*/ 25 w 90"/>
              <a:gd name="T63" fmla="*/ 1 h 36"/>
              <a:gd name="T64" fmla="*/ 29 w 90"/>
              <a:gd name="T6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36">
                <a:moveTo>
                  <a:pt x="29" y="1"/>
                </a:moveTo>
                <a:lnTo>
                  <a:pt x="30" y="3"/>
                </a:lnTo>
                <a:lnTo>
                  <a:pt x="37" y="0"/>
                </a:lnTo>
                <a:lnTo>
                  <a:pt x="45" y="7"/>
                </a:lnTo>
                <a:lnTo>
                  <a:pt x="54" y="3"/>
                </a:lnTo>
                <a:lnTo>
                  <a:pt x="62" y="4"/>
                </a:lnTo>
                <a:lnTo>
                  <a:pt x="74" y="2"/>
                </a:lnTo>
                <a:lnTo>
                  <a:pt x="90" y="10"/>
                </a:lnTo>
                <a:lnTo>
                  <a:pt x="86" y="15"/>
                </a:lnTo>
                <a:lnTo>
                  <a:pt x="84" y="23"/>
                </a:lnTo>
                <a:lnTo>
                  <a:pt x="81" y="25"/>
                </a:lnTo>
                <a:lnTo>
                  <a:pt x="63" y="19"/>
                </a:lnTo>
                <a:lnTo>
                  <a:pt x="57" y="20"/>
                </a:lnTo>
                <a:lnTo>
                  <a:pt x="54" y="25"/>
                </a:lnTo>
                <a:lnTo>
                  <a:pt x="47" y="27"/>
                </a:lnTo>
                <a:lnTo>
                  <a:pt x="45" y="26"/>
                </a:lnTo>
                <a:lnTo>
                  <a:pt x="37" y="29"/>
                </a:lnTo>
                <a:lnTo>
                  <a:pt x="31" y="30"/>
                </a:lnTo>
                <a:lnTo>
                  <a:pt x="30" y="34"/>
                </a:lnTo>
                <a:lnTo>
                  <a:pt x="17" y="36"/>
                </a:lnTo>
                <a:lnTo>
                  <a:pt x="11" y="34"/>
                </a:lnTo>
                <a:lnTo>
                  <a:pt x="2" y="29"/>
                </a:lnTo>
                <a:lnTo>
                  <a:pt x="0" y="22"/>
                </a:lnTo>
                <a:lnTo>
                  <a:pt x="1" y="19"/>
                </a:lnTo>
                <a:lnTo>
                  <a:pt x="2" y="15"/>
                </a:lnTo>
                <a:lnTo>
                  <a:pt x="10" y="15"/>
                </a:lnTo>
                <a:lnTo>
                  <a:pt x="15" y="13"/>
                </a:lnTo>
                <a:lnTo>
                  <a:pt x="15" y="11"/>
                </a:lnTo>
                <a:lnTo>
                  <a:pt x="18" y="10"/>
                </a:lnTo>
                <a:lnTo>
                  <a:pt x="19" y="6"/>
                </a:lnTo>
                <a:lnTo>
                  <a:pt x="22" y="5"/>
                </a:lnTo>
                <a:lnTo>
                  <a:pt x="25" y="1"/>
                </a:lnTo>
                <a:lnTo>
                  <a:pt x="29" y="1"/>
                </a:lnTo>
                <a:close/>
              </a:path>
            </a:pathLst>
          </a:custGeom>
          <a:solidFill>
            <a:schemeClr val="accent1"/>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03" name="Freeform 186">
            <a:extLst>
              <a:ext uri="{FF2B5EF4-FFF2-40B4-BE49-F238E27FC236}">
                <a16:creationId xmlns:a16="http://schemas.microsoft.com/office/drawing/2014/main" id="{67C0A731-8067-4E84-9130-0FC0C80FA96A}"/>
              </a:ext>
            </a:extLst>
          </p:cNvPr>
          <p:cNvSpPr>
            <a:spLocks/>
          </p:cNvSpPr>
          <p:nvPr/>
        </p:nvSpPr>
        <p:spPr bwMode="auto">
          <a:xfrm>
            <a:off x="7501063" y="4138372"/>
            <a:ext cx="445426" cy="280815"/>
          </a:xfrm>
          <a:custGeom>
            <a:avLst/>
            <a:gdLst>
              <a:gd name="T0" fmla="*/ 1 w 46"/>
              <a:gd name="T1" fmla="*/ 7 h 29"/>
              <a:gd name="T2" fmla="*/ 15 w 46"/>
              <a:gd name="T3" fmla="*/ 9 h 29"/>
              <a:gd name="T4" fmla="*/ 22 w 46"/>
              <a:gd name="T5" fmla="*/ 4 h 29"/>
              <a:gd name="T6" fmla="*/ 37 w 46"/>
              <a:gd name="T7" fmla="*/ 3 h 29"/>
              <a:gd name="T8" fmla="*/ 39 w 46"/>
              <a:gd name="T9" fmla="*/ 0 h 29"/>
              <a:gd name="T10" fmla="*/ 42 w 46"/>
              <a:gd name="T11" fmla="*/ 0 h 29"/>
              <a:gd name="T12" fmla="*/ 46 w 46"/>
              <a:gd name="T13" fmla="*/ 7 h 29"/>
              <a:gd name="T14" fmla="*/ 33 w 46"/>
              <a:gd name="T15" fmla="*/ 12 h 29"/>
              <a:gd name="T16" fmla="*/ 32 w 46"/>
              <a:gd name="T17" fmla="*/ 21 h 29"/>
              <a:gd name="T18" fmla="*/ 27 w 46"/>
              <a:gd name="T19" fmla="*/ 23 h 29"/>
              <a:gd name="T20" fmla="*/ 27 w 46"/>
              <a:gd name="T21" fmla="*/ 29 h 29"/>
              <a:gd name="T22" fmla="*/ 21 w 46"/>
              <a:gd name="T23" fmla="*/ 28 h 29"/>
              <a:gd name="T24" fmla="*/ 15 w 46"/>
              <a:gd name="T25" fmla="*/ 25 h 29"/>
              <a:gd name="T26" fmla="*/ 12 w 46"/>
              <a:gd name="T27" fmla="*/ 28 h 29"/>
              <a:gd name="T28" fmla="*/ 1 w 46"/>
              <a:gd name="T29" fmla="*/ 28 h 29"/>
              <a:gd name="T30" fmla="*/ 4 w 46"/>
              <a:gd name="T31" fmla="*/ 26 h 29"/>
              <a:gd name="T32" fmla="*/ 0 w 46"/>
              <a:gd name="T33" fmla="*/ 17 h 29"/>
              <a:gd name="T34" fmla="*/ 1 w 46"/>
              <a:gd name="T35"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29">
                <a:moveTo>
                  <a:pt x="1" y="7"/>
                </a:moveTo>
                <a:lnTo>
                  <a:pt x="15" y="9"/>
                </a:lnTo>
                <a:lnTo>
                  <a:pt x="22" y="4"/>
                </a:lnTo>
                <a:lnTo>
                  <a:pt x="37" y="3"/>
                </a:lnTo>
                <a:lnTo>
                  <a:pt x="39" y="0"/>
                </a:lnTo>
                <a:lnTo>
                  <a:pt x="42" y="0"/>
                </a:lnTo>
                <a:lnTo>
                  <a:pt x="46" y="7"/>
                </a:lnTo>
                <a:lnTo>
                  <a:pt x="33" y="12"/>
                </a:lnTo>
                <a:lnTo>
                  <a:pt x="32" y="21"/>
                </a:lnTo>
                <a:lnTo>
                  <a:pt x="27" y="23"/>
                </a:lnTo>
                <a:lnTo>
                  <a:pt x="27" y="29"/>
                </a:lnTo>
                <a:lnTo>
                  <a:pt x="21" y="28"/>
                </a:lnTo>
                <a:lnTo>
                  <a:pt x="15" y="25"/>
                </a:lnTo>
                <a:lnTo>
                  <a:pt x="12" y="28"/>
                </a:lnTo>
                <a:lnTo>
                  <a:pt x="1" y="28"/>
                </a:lnTo>
                <a:lnTo>
                  <a:pt x="4" y="26"/>
                </a:lnTo>
                <a:lnTo>
                  <a:pt x="0" y="17"/>
                </a:lnTo>
                <a:lnTo>
                  <a:pt x="1" y="7"/>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04" name="Freeform 187">
            <a:extLst>
              <a:ext uri="{FF2B5EF4-FFF2-40B4-BE49-F238E27FC236}">
                <a16:creationId xmlns:a16="http://schemas.microsoft.com/office/drawing/2014/main" id="{C2DAD714-61B0-4A84-BA6C-748519E0F197}"/>
              </a:ext>
            </a:extLst>
          </p:cNvPr>
          <p:cNvSpPr>
            <a:spLocks/>
          </p:cNvSpPr>
          <p:nvPr/>
        </p:nvSpPr>
        <p:spPr bwMode="auto">
          <a:xfrm>
            <a:off x="6910392" y="-25392"/>
            <a:ext cx="1607407" cy="2507945"/>
          </a:xfrm>
          <a:custGeom>
            <a:avLst/>
            <a:gdLst>
              <a:gd name="T0" fmla="*/ 144 w 166"/>
              <a:gd name="T1" fmla="*/ 61 h 259"/>
              <a:gd name="T2" fmla="*/ 132 w 166"/>
              <a:gd name="T3" fmla="*/ 73 h 259"/>
              <a:gd name="T4" fmla="*/ 137 w 166"/>
              <a:gd name="T5" fmla="*/ 84 h 259"/>
              <a:gd name="T6" fmla="*/ 117 w 166"/>
              <a:gd name="T7" fmla="*/ 100 h 259"/>
              <a:gd name="T8" fmla="*/ 92 w 166"/>
              <a:gd name="T9" fmla="*/ 116 h 259"/>
              <a:gd name="T10" fmla="*/ 85 w 166"/>
              <a:gd name="T11" fmla="*/ 142 h 259"/>
              <a:gd name="T12" fmla="*/ 97 w 166"/>
              <a:gd name="T13" fmla="*/ 156 h 259"/>
              <a:gd name="T14" fmla="*/ 112 w 166"/>
              <a:gd name="T15" fmla="*/ 166 h 259"/>
              <a:gd name="T16" fmla="*/ 102 w 166"/>
              <a:gd name="T17" fmla="*/ 188 h 259"/>
              <a:gd name="T18" fmla="*/ 87 w 166"/>
              <a:gd name="T19" fmla="*/ 193 h 259"/>
              <a:gd name="T20" fmla="*/ 85 w 166"/>
              <a:gd name="T21" fmla="*/ 226 h 259"/>
              <a:gd name="T22" fmla="*/ 78 w 166"/>
              <a:gd name="T23" fmla="*/ 244 h 259"/>
              <a:gd name="T24" fmla="*/ 59 w 166"/>
              <a:gd name="T25" fmla="*/ 242 h 259"/>
              <a:gd name="T26" fmla="*/ 52 w 166"/>
              <a:gd name="T27" fmla="*/ 258 h 259"/>
              <a:gd name="T28" fmla="*/ 35 w 166"/>
              <a:gd name="T29" fmla="*/ 259 h 259"/>
              <a:gd name="T30" fmla="*/ 28 w 166"/>
              <a:gd name="T31" fmla="*/ 240 h 259"/>
              <a:gd name="T32" fmla="*/ 14 w 166"/>
              <a:gd name="T33" fmla="*/ 218 h 259"/>
              <a:gd name="T34" fmla="*/ 0 w 166"/>
              <a:gd name="T35" fmla="*/ 190 h 259"/>
              <a:gd name="T36" fmla="*/ 6 w 166"/>
              <a:gd name="T37" fmla="*/ 179 h 259"/>
              <a:gd name="T38" fmla="*/ 17 w 166"/>
              <a:gd name="T39" fmla="*/ 166 h 259"/>
              <a:gd name="T40" fmla="*/ 20 w 166"/>
              <a:gd name="T41" fmla="*/ 143 h 259"/>
              <a:gd name="T42" fmla="*/ 10 w 166"/>
              <a:gd name="T43" fmla="*/ 134 h 259"/>
              <a:gd name="T44" fmla="*/ 6 w 166"/>
              <a:gd name="T45" fmla="*/ 109 h 259"/>
              <a:gd name="T46" fmla="*/ 14 w 166"/>
              <a:gd name="T47" fmla="*/ 91 h 259"/>
              <a:gd name="T48" fmla="*/ 28 w 166"/>
              <a:gd name="T49" fmla="*/ 91 h 259"/>
              <a:gd name="T50" fmla="*/ 32 w 166"/>
              <a:gd name="T51" fmla="*/ 84 h 259"/>
              <a:gd name="T52" fmla="*/ 26 w 166"/>
              <a:gd name="T53" fmla="*/ 78 h 259"/>
              <a:gd name="T54" fmla="*/ 45 w 166"/>
              <a:gd name="T55" fmla="*/ 52 h 259"/>
              <a:gd name="T56" fmla="*/ 56 w 166"/>
              <a:gd name="T57" fmla="*/ 32 h 259"/>
              <a:gd name="T58" fmla="*/ 63 w 166"/>
              <a:gd name="T59" fmla="*/ 19 h 259"/>
              <a:gd name="T60" fmla="*/ 76 w 166"/>
              <a:gd name="T61" fmla="*/ 19 h 259"/>
              <a:gd name="T62" fmla="*/ 78 w 166"/>
              <a:gd name="T63" fmla="*/ 9 h 259"/>
              <a:gd name="T64" fmla="*/ 103 w 166"/>
              <a:gd name="T65" fmla="*/ 12 h 259"/>
              <a:gd name="T66" fmla="*/ 103 w 166"/>
              <a:gd name="T67" fmla="*/ 1 h 259"/>
              <a:gd name="T68" fmla="*/ 111 w 166"/>
              <a:gd name="T69" fmla="*/ 0 h 259"/>
              <a:gd name="T70" fmla="*/ 131 w 166"/>
              <a:gd name="T71" fmla="*/ 9 h 259"/>
              <a:gd name="T72" fmla="*/ 154 w 166"/>
              <a:gd name="T73" fmla="*/ 21 h 259"/>
              <a:gd name="T74" fmla="*/ 160 w 166"/>
              <a:gd name="T75" fmla="*/ 48 h 259"/>
              <a:gd name="T76" fmla="*/ 166 w 166"/>
              <a:gd name="T77" fmla="*/ 55 h 259"/>
              <a:gd name="T78" fmla="*/ 144 w 166"/>
              <a:gd name="T7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259">
                <a:moveTo>
                  <a:pt x="144" y="61"/>
                </a:moveTo>
                <a:lnTo>
                  <a:pt x="132" y="73"/>
                </a:lnTo>
                <a:lnTo>
                  <a:pt x="137" y="84"/>
                </a:lnTo>
                <a:lnTo>
                  <a:pt x="117" y="100"/>
                </a:lnTo>
                <a:lnTo>
                  <a:pt x="92" y="116"/>
                </a:lnTo>
                <a:lnTo>
                  <a:pt x="85" y="142"/>
                </a:lnTo>
                <a:lnTo>
                  <a:pt x="97" y="156"/>
                </a:lnTo>
                <a:lnTo>
                  <a:pt x="112" y="166"/>
                </a:lnTo>
                <a:lnTo>
                  <a:pt x="102" y="188"/>
                </a:lnTo>
                <a:lnTo>
                  <a:pt x="87" y="193"/>
                </a:lnTo>
                <a:lnTo>
                  <a:pt x="85" y="226"/>
                </a:lnTo>
                <a:lnTo>
                  <a:pt x="78" y="244"/>
                </a:lnTo>
                <a:lnTo>
                  <a:pt x="59" y="242"/>
                </a:lnTo>
                <a:lnTo>
                  <a:pt x="52" y="258"/>
                </a:lnTo>
                <a:lnTo>
                  <a:pt x="35" y="259"/>
                </a:lnTo>
                <a:lnTo>
                  <a:pt x="28" y="240"/>
                </a:lnTo>
                <a:lnTo>
                  <a:pt x="14" y="218"/>
                </a:lnTo>
                <a:lnTo>
                  <a:pt x="0" y="190"/>
                </a:lnTo>
                <a:lnTo>
                  <a:pt x="6" y="179"/>
                </a:lnTo>
                <a:lnTo>
                  <a:pt x="17" y="166"/>
                </a:lnTo>
                <a:lnTo>
                  <a:pt x="20" y="143"/>
                </a:lnTo>
                <a:lnTo>
                  <a:pt x="10" y="134"/>
                </a:lnTo>
                <a:lnTo>
                  <a:pt x="6" y="109"/>
                </a:lnTo>
                <a:lnTo>
                  <a:pt x="14" y="91"/>
                </a:lnTo>
                <a:lnTo>
                  <a:pt x="28" y="91"/>
                </a:lnTo>
                <a:lnTo>
                  <a:pt x="32" y="84"/>
                </a:lnTo>
                <a:lnTo>
                  <a:pt x="26" y="78"/>
                </a:lnTo>
                <a:lnTo>
                  <a:pt x="45" y="52"/>
                </a:lnTo>
                <a:lnTo>
                  <a:pt x="56" y="32"/>
                </a:lnTo>
                <a:lnTo>
                  <a:pt x="63" y="19"/>
                </a:lnTo>
                <a:lnTo>
                  <a:pt x="76" y="19"/>
                </a:lnTo>
                <a:lnTo>
                  <a:pt x="78" y="9"/>
                </a:lnTo>
                <a:lnTo>
                  <a:pt x="103" y="12"/>
                </a:lnTo>
                <a:lnTo>
                  <a:pt x="103" y="1"/>
                </a:lnTo>
                <a:lnTo>
                  <a:pt x="111" y="0"/>
                </a:lnTo>
                <a:lnTo>
                  <a:pt x="131" y="9"/>
                </a:lnTo>
                <a:lnTo>
                  <a:pt x="154" y="21"/>
                </a:lnTo>
                <a:lnTo>
                  <a:pt x="160" y="48"/>
                </a:lnTo>
                <a:lnTo>
                  <a:pt x="166" y="55"/>
                </a:lnTo>
                <a:lnTo>
                  <a:pt x="144" y="61"/>
                </a:lnTo>
                <a:close/>
              </a:path>
            </a:pathLst>
          </a:custGeom>
          <a:solidFill>
            <a:srgbClr val="AF82B8"/>
          </a:solid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05" name="Freeform 198">
            <a:extLst>
              <a:ext uri="{FF2B5EF4-FFF2-40B4-BE49-F238E27FC236}">
                <a16:creationId xmlns:a16="http://schemas.microsoft.com/office/drawing/2014/main" id="{A517D12A-D584-4AD0-AB14-49F8BACDE0E8}"/>
              </a:ext>
            </a:extLst>
          </p:cNvPr>
          <p:cNvSpPr>
            <a:spLocks/>
          </p:cNvSpPr>
          <p:nvPr/>
        </p:nvSpPr>
        <p:spPr bwMode="auto">
          <a:xfrm>
            <a:off x="9621681" y="5087323"/>
            <a:ext cx="3137348" cy="1249133"/>
          </a:xfrm>
          <a:custGeom>
            <a:avLst/>
            <a:gdLst>
              <a:gd name="T0" fmla="*/ 177 w 324"/>
              <a:gd name="T1" fmla="*/ 15 h 129"/>
              <a:gd name="T2" fmla="*/ 202 w 324"/>
              <a:gd name="T3" fmla="*/ 23 h 129"/>
              <a:gd name="T4" fmla="*/ 222 w 324"/>
              <a:gd name="T5" fmla="*/ 20 h 129"/>
              <a:gd name="T6" fmla="*/ 236 w 324"/>
              <a:gd name="T7" fmla="*/ 22 h 129"/>
              <a:gd name="T8" fmla="*/ 254 w 324"/>
              <a:gd name="T9" fmla="*/ 11 h 129"/>
              <a:gd name="T10" fmla="*/ 272 w 324"/>
              <a:gd name="T11" fmla="*/ 10 h 129"/>
              <a:gd name="T12" fmla="*/ 290 w 324"/>
              <a:gd name="T13" fmla="*/ 20 h 129"/>
              <a:gd name="T14" fmla="*/ 294 w 324"/>
              <a:gd name="T15" fmla="*/ 27 h 129"/>
              <a:gd name="T16" fmla="*/ 294 w 324"/>
              <a:gd name="T17" fmla="*/ 37 h 129"/>
              <a:gd name="T18" fmla="*/ 308 w 324"/>
              <a:gd name="T19" fmla="*/ 42 h 129"/>
              <a:gd name="T20" fmla="*/ 316 w 324"/>
              <a:gd name="T21" fmla="*/ 48 h 129"/>
              <a:gd name="T22" fmla="*/ 305 w 324"/>
              <a:gd name="T23" fmla="*/ 54 h 129"/>
              <a:gd name="T24" fmla="*/ 314 w 324"/>
              <a:gd name="T25" fmla="*/ 78 h 129"/>
              <a:gd name="T26" fmla="*/ 312 w 324"/>
              <a:gd name="T27" fmla="*/ 84 h 129"/>
              <a:gd name="T28" fmla="*/ 324 w 324"/>
              <a:gd name="T29" fmla="*/ 101 h 129"/>
              <a:gd name="T30" fmla="*/ 316 w 324"/>
              <a:gd name="T31" fmla="*/ 104 h 129"/>
              <a:gd name="T32" fmla="*/ 310 w 324"/>
              <a:gd name="T33" fmla="*/ 99 h 129"/>
              <a:gd name="T34" fmla="*/ 289 w 324"/>
              <a:gd name="T35" fmla="*/ 96 h 129"/>
              <a:gd name="T36" fmla="*/ 282 w 324"/>
              <a:gd name="T37" fmla="*/ 100 h 129"/>
              <a:gd name="T38" fmla="*/ 263 w 324"/>
              <a:gd name="T39" fmla="*/ 103 h 129"/>
              <a:gd name="T40" fmla="*/ 254 w 324"/>
              <a:gd name="T41" fmla="*/ 103 h 129"/>
              <a:gd name="T42" fmla="*/ 235 w 324"/>
              <a:gd name="T43" fmla="*/ 110 h 129"/>
              <a:gd name="T44" fmla="*/ 221 w 324"/>
              <a:gd name="T45" fmla="*/ 110 h 129"/>
              <a:gd name="T46" fmla="*/ 212 w 324"/>
              <a:gd name="T47" fmla="*/ 106 h 129"/>
              <a:gd name="T48" fmla="*/ 193 w 324"/>
              <a:gd name="T49" fmla="*/ 112 h 129"/>
              <a:gd name="T50" fmla="*/ 187 w 324"/>
              <a:gd name="T51" fmla="*/ 108 h 129"/>
              <a:gd name="T52" fmla="*/ 188 w 324"/>
              <a:gd name="T53" fmla="*/ 120 h 129"/>
              <a:gd name="T54" fmla="*/ 184 w 324"/>
              <a:gd name="T55" fmla="*/ 124 h 129"/>
              <a:gd name="T56" fmla="*/ 180 w 324"/>
              <a:gd name="T57" fmla="*/ 129 h 129"/>
              <a:gd name="T58" fmla="*/ 172 w 324"/>
              <a:gd name="T59" fmla="*/ 119 h 129"/>
              <a:gd name="T60" fmla="*/ 178 w 324"/>
              <a:gd name="T61" fmla="*/ 112 h 129"/>
              <a:gd name="T62" fmla="*/ 167 w 324"/>
              <a:gd name="T63" fmla="*/ 113 h 129"/>
              <a:gd name="T64" fmla="*/ 153 w 324"/>
              <a:gd name="T65" fmla="*/ 109 h 129"/>
              <a:gd name="T66" fmla="*/ 142 w 324"/>
              <a:gd name="T67" fmla="*/ 120 h 129"/>
              <a:gd name="T68" fmla="*/ 116 w 324"/>
              <a:gd name="T69" fmla="*/ 123 h 129"/>
              <a:gd name="T70" fmla="*/ 101 w 324"/>
              <a:gd name="T71" fmla="*/ 112 h 129"/>
              <a:gd name="T72" fmla="*/ 82 w 324"/>
              <a:gd name="T73" fmla="*/ 111 h 129"/>
              <a:gd name="T74" fmla="*/ 80 w 324"/>
              <a:gd name="T75" fmla="*/ 120 h 129"/>
              <a:gd name="T76" fmla="*/ 68 w 324"/>
              <a:gd name="T77" fmla="*/ 122 h 129"/>
              <a:gd name="T78" fmla="*/ 50 w 324"/>
              <a:gd name="T79" fmla="*/ 111 h 129"/>
              <a:gd name="T80" fmla="*/ 31 w 324"/>
              <a:gd name="T81" fmla="*/ 111 h 129"/>
              <a:gd name="T82" fmla="*/ 19 w 324"/>
              <a:gd name="T83" fmla="*/ 91 h 129"/>
              <a:gd name="T84" fmla="*/ 6 w 324"/>
              <a:gd name="T85" fmla="*/ 79 h 129"/>
              <a:gd name="T86" fmla="*/ 12 w 324"/>
              <a:gd name="T87" fmla="*/ 63 h 129"/>
              <a:gd name="T88" fmla="*/ 0 w 324"/>
              <a:gd name="T89" fmla="*/ 53 h 129"/>
              <a:gd name="T90" fmla="*/ 17 w 324"/>
              <a:gd name="T91" fmla="*/ 34 h 129"/>
              <a:gd name="T92" fmla="*/ 43 w 324"/>
              <a:gd name="T93" fmla="*/ 33 h 129"/>
              <a:gd name="T94" fmla="*/ 48 w 324"/>
              <a:gd name="T95" fmla="*/ 17 h 129"/>
              <a:gd name="T96" fmla="*/ 81 w 324"/>
              <a:gd name="T97" fmla="*/ 20 h 129"/>
              <a:gd name="T98" fmla="*/ 99 w 324"/>
              <a:gd name="T99" fmla="*/ 7 h 129"/>
              <a:gd name="T100" fmla="*/ 118 w 324"/>
              <a:gd name="T101" fmla="*/ 1 h 129"/>
              <a:gd name="T102" fmla="*/ 145 w 324"/>
              <a:gd name="T103" fmla="*/ 0 h 129"/>
              <a:gd name="T104" fmla="*/ 177 w 324"/>
              <a:gd name="T105"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129">
                <a:moveTo>
                  <a:pt x="177" y="15"/>
                </a:moveTo>
                <a:lnTo>
                  <a:pt x="202" y="23"/>
                </a:lnTo>
                <a:lnTo>
                  <a:pt x="222" y="20"/>
                </a:lnTo>
                <a:lnTo>
                  <a:pt x="236" y="22"/>
                </a:lnTo>
                <a:lnTo>
                  <a:pt x="254" y="11"/>
                </a:lnTo>
                <a:lnTo>
                  <a:pt x="272" y="10"/>
                </a:lnTo>
                <a:lnTo>
                  <a:pt x="290" y="20"/>
                </a:lnTo>
                <a:lnTo>
                  <a:pt x="294" y="27"/>
                </a:lnTo>
                <a:lnTo>
                  <a:pt x="294" y="37"/>
                </a:lnTo>
                <a:lnTo>
                  <a:pt x="308" y="42"/>
                </a:lnTo>
                <a:lnTo>
                  <a:pt x="316" y="48"/>
                </a:lnTo>
                <a:lnTo>
                  <a:pt x="305" y="54"/>
                </a:lnTo>
                <a:lnTo>
                  <a:pt x="314" y="78"/>
                </a:lnTo>
                <a:lnTo>
                  <a:pt x="312" y="84"/>
                </a:lnTo>
                <a:lnTo>
                  <a:pt x="324" y="101"/>
                </a:lnTo>
                <a:lnTo>
                  <a:pt x="316" y="104"/>
                </a:lnTo>
                <a:lnTo>
                  <a:pt x="310" y="99"/>
                </a:lnTo>
                <a:lnTo>
                  <a:pt x="289" y="96"/>
                </a:lnTo>
                <a:lnTo>
                  <a:pt x="282" y="100"/>
                </a:lnTo>
                <a:lnTo>
                  <a:pt x="263" y="103"/>
                </a:lnTo>
                <a:lnTo>
                  <a:pt x="254" y="103"/>
                </a:lnTo>
                <a:lnTo>
                  <a:pt x="235" y="110"/>
                </a:lnTo>
                <a:lnTo>
                  <a:pt x="221" y="110"/>
                </a:lnTo>
                <a:lnTo>
                  <a:pt x="212" y="106"/>
                </a:lnTo>
                <a:lnTo>
                  <a:pt x="193" y="112"/>
                </a:lnTo>
                <a:lnTo>
                  <a:pt x="187" y="108"/>
                </a:lnTo>
                <a:lnTo>
                  <a:pt x="188" y="120"/>
                </a:lnTo>
                <a:lnTo>
                  <a:pt x="184" y="124"/>
                </a:lnTo>
                <a:lnTo>
                  <a:pt x="180" y="129"/>
                </a:lnTo>
                <a:lnTo>
                  <a:pt x="172" y="119"/>
                </a:lnTo>
                <a:lnTo>
                  <a:pt x="178" y="112"/>
                </a:lnTo>
                <a:lnTo>
                  <a:pt x="167" y="113"/>
                </a:lnTo>
                <a:lnTo>
                  <a:pt x="153" y="109"/>
                </a:lnTo>
                <a:lnTo>
                  <a:pt x="142" y="120"/>
                </a:lnTo>
                <a:lnTo>
                  <a:pt x="116" y="123"/>
                </a:lnTo>
                <a:lnTo>
                  <a:pt x="101" y="112"/>
                </a:lnTo>
                <a:lnTo>
                  <a:pt x="82" y="111"/>
                </a:lnTo>
                <a:lnTo>
                  <a:pt x="80" y="120"/>
                </a:lnTo>
                <a:lnTo>
                  <a:pt x="68" y="122"/>
                </a:lnTo>
                <a:lnTo>
                  <a:pt x="50" y="111"/>
                </a:lnTo>
                <a:lnTo>
                  <a:pt x="31" y="111"/>
                </a:lnTo>
                <a:lnTo>
                  <a:pt x="19" y="91"/>
                </a:lnTo>
                <a:lnTo>
                  <a:pt x="6" y="79"/>
                </a:lnTo>
                <a:lnTo>
                  <a:pt x="12" y="63"/>
                </a:lnTo>
                <a:lnTo>
                  <a:pt x="0" y="53"/>
                </a:lnTo>
                <a:lnTo>
                  <a:pt x="17" y="34"/>
                </a:lnTo>
                <a:lnTo>
                  <a:pt x="43" y="33"/>
                </a:lnTo>
                <a:lnTo>
                  <a:pt x="48" y="17"/>
                </a:lnTo>
                <a:lnTo>
                  <a:pt x="81" y="20"/>
                </a:lnTo>
                <a:lnTo>
                  <a:pt x="99" y="7"/>
                </a:lnTo>
                <a:lnTo>
                  <a:pt x="118" y="1"/>
                </a:lnTo>
                <a:lnTo>
                  <a:pt x="145" y="0"/>
                </a:lnTo>
                <a:lnTo>
                  <a:pt x="177" y="1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06" name="Freeform 199">
            <a:extLst>
              <a:ext uri="{FF2B5EF4-FFF2-40B4-BE49-F238E27FC236}">
                <a16:creationId xmlns:a16="http://schemas.microsoft.com/office/drawing/2014/main" id="{F010F2D2-99CD-4E4E-94F7-47B3874A8E3D}"/>
              </a:ext>
            </a:extLst>
          </p:cNvPr>
          <p:cNvSpPr>
            <a:spLocks/>
          </p:cNvSpPr>
          <p:nvPr/>
        </p:nvSpPr>
        <p:spPr bwMode="auto">
          <a:xfrm>
            <a:off x="9563582" y="5067957"/>
            <a:ext cx="484159" cy="397013"/>
          </a:xfrm>
          <a:custGeom>
            <a:avLst/>
            <a:gdLst>
              <a:gd name="T0" fmla="*/ 21 w 50"/>
              <a:gd name="T1" fmla="*/ 30 h 41"/>
              <a:gd name="T2" fmla="*/ 8 w 50"/>
              <a:gd name="T3" fmla="*/ 41 h 41"/>
              <a:gd name="T4" fmla="*/ 2 w 50"/>
              <a:gd name="T5" fmla="*/ 32 h 41"/>
              <a:gd name="T6" fmla="*/ 2 w 50"/>
              <a:gd name="T7" fmla="*/ 27 h 41"/>
              <a:gd name="T8" fmla="*/ 5 w 50"/>
              <a:gd name="T9" fmla="*/ 25 h 41"/>
              <a:gd name="T10" fmla="*/ 9 w 50"/>
              <a:gd name="T11" fmla="*/ 12 h 41"/>
              <a:gd name="T12" fmla="*/ 0 w 50"/>
              <a:gd name="T13" fmla="*/ 7 h 41"/>
              <a:gd name="T14" fmla="*/ 17 w 50"/>
              <a:gd name="T15" fmla="*/ 0 h 41"/>
              <a:gd name="T16" fmla="*/ 32 w 50"/>
              <a:gd name="T17" fmla="*/ 3 h 41"/>
              <a:gd name="T18" fmla="*/ 35 w 50"/>
              <a:gd name="T19" fmla="*/ 11 h 41"/>
              <a:gd name="T20" fmla="*/ 50 w 50"/>
              <a:gd name="T21" fmla="*/ 18 h 41"/>
              <a:gd name="T22" fmla="*/ 47 w 50"/>
              <a:gd name="T23" fmla="*/ 23 h 41"/>
              <a:gd name="T24" fmla="*/ 28 w 50"/>
              <a:gd name="T25" fmla="*/ 24 h 41"/>
              <a:gd name="T26" fmla="*/ 21 w 50"/>
              <a:gd name="T2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21" y="30"/>
                </a:moveTo>
                <a:lnTo>
                  <a:pt x="8" y="41"/>
                </a:lnTo>
                <a:lnTo>
                  <a:pt x="2" y="32"/>
                </a:lnTo>
                <a:lnTo>
                  <a:pt x="2" y="27"/>
                </a:lnTo>
                <a:lnTo>
                  <a:pt x="5" y="25"/>
                </a:lnTo>
                <a:lnTo>
                  <a:pt x="9" y="12"/>
                </a:lnTo>
                <a:lnTo>
                  <a:pt x="0" y="7"/>
                </a:lnTo>
                <a:lnTo>
                  <a:pt x="17" y="0"/>
                </a:lnTo>
                <a:lnTo>
                  <a:pt x="32" y="3"/>
                </a:lnTo>
                <a:lnTo>
                  <a:pt x="35" y="11"/>
                </a:lnTo>
                <a:lnTo>
                  <a:pt x="50" y="18"/>
                </a:lnTo>
                <a:lnTo>
                  <a:pt x="47" y="23"/>
                </a:lnTo>
                <a:lnTo>
                  <a:pt x="28" y="24"/>
                </a:lnTo>
                <a:lnTo>
                  <a:pt x="21" y="3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07" name="Freeform 203">
            <a:extLst>
              <a:ext uri="{FF2B5EF4-FFF2-40B4-BE49-F238E27FC236}">
                <a16:creationId xmlns:a16="http://schemas.microsoft.com/office/drawing/2014/main" id="{9D6C4A2F-CF99-4CC0-8C85-23DB3418ADEF}"/>
              </a:ext>
            </a:extLst>
          </p:cNvPr>
          <p:cNvSpPr>
            <a:spLocks/>
          </p:cNvSpPr>
          <p:nvPr/>
        </p:nvSpPr>
        <p:spPr bwMode="auto">
          <a:xfrm>
            <a:off x="8779241" y="3063537"/>
            <a:ext cx="2788754" cy="1568674"/>
          </a:xfrm>
          <a:custGeom>
            <a:avLst/>
            <a:gdLst>
              <a:gd name="T0" fmla="*/ 149 w 288"/>
              <a:gd name="T1" fmla="*/ 6 h 162"/>
              <a:gd name="T2" fmla="*/ 157 w 288"/>
              <a:gd name="T3" fmla="*/ 2 h 162"/>
              <a:gd name="T4" fmla="*/ 186 w 288"/>
              <a:gd name="T5" fmla="*/ 11 h 162"/>
              <a:gd name="T6" fmla="*/ 185 w 288"/>
              <a:gd name="T7" fmla="*/ 22 h 162"/>
              <a:gd name="T8" fmla="*/ 205 w 288"/>
              <a:gd name="T9" fmla="*/ 31 h 162"/>
              <a:gd name="T10" fmla="*/ 227 w 288"/>
              <a:gd name="T11" fmla="*/ 42 h 162"/>
              <a:gd name="T12" fmla="*/ 251 w 288"/>
              <a:gd name="T13" fmla="*/ 49 h 162"/>
              <a:gd name="T14" fmla="*/ 285 w 288"/>
              <a:gd name="T15" fmla="*/ 55 h 162"/>
              <a:gd name="T16" fmla="*/ 282 w 288"/>
              <a:gd name="T17" fmla="*/ 72 h 162"/>
              <a:gd name="T18" fmla="*/ 287 w 288"/>
              <a:gd name="T19" fmla="*/ 89 h 162"/>
              <a:gd name="T20" fmla="*/ 264 w 288"/>
              <a:gd name="T21" fmla="*/ 97 h 162"/>
              <a:gd name="T22" fmla="*/ 253 w 288"/>
              <a:gd name="T23" fmla="*/ 107 h 162"/>
              <a:gd name="T24" fmla="*/ 228 w 288"/>
              <a:gd name="T25" fmla="*/ 115 h 162"/>
              <a:gd name="T26" fmla="*/ 218 w 288"/>
              <a:gd name="T27" fmla="*/ 135 h 162"/>
              <a:gd name="T28" fmla="*/ 244 w 288"/>
              <a:gd name="T29" fmla="*/ 139 h 162"/>
              <a:gd name="T30" fmla="*/ 224 w 288"/>
              <a:gd name="T31" fmla="*/ 150 h 162"/>
              <a:gd name="T32" fmla="*/ 194 w 288"/>
              <a:gd name="T33" fmla="*/ 158 h 162"/>
              <a:gd name="T34" fmla="*/ 177 w 288"/>
              <a:gd name="T35" fmla="*/ 142 h 162"/>
              <a:gd name="T36" fmla="*/ 194 w 288"/>
              <a:gd name="T37" fmla="*/ 131 h 162"/>
              <a:gd name="T38" fmla="*/ 162 w 288"/>
              <a:gd name="T39" fmla="*/ 121 h 162"/>
              <a:gd name="T40" fmla="*/ 145 w 288"/>
              <a:gd name="T41" fmla="*/ 116 h 162"/>
              <a:gd name="T42" fmla="*/ 130 w 288"/>
              <a:gd name="T43" fmla="*/ 143 h 162"/>
              <a:gd name="T44" fmla="*/ 115 w 288"/>
              <a:gd name="T45" fmla="*/ 142 h 162"/>
              <a:gd name="T46" fmla="*/ 111 w 288"/>
              <a:gd name="T47" fmla="*/ 137 h 162"/>
              <a:gd name="T48" fmla="*/ 117 w 288"/>
              <a:gd name="T49" fmla="*/ 123 h 162"/>
              <a:gd name="T50" fmla="*/ 118 w 288"/>
              <a:gd name="T51" fmla="*/ 118 h 162"/>
              <a:gd name="T52" fmla="*/ 130 w 288"/>
              <a:gd name="T53" fmla="*/ 121 h 162"/>
              <a:gd name="T54" fmla="*/ 131 w 288"/>
              <a:gd name="T55" fmla="*/ 118 h 162"/>
              <a:gd name="T56" fmla="*/ 125 w 288"/>
              <a:gd name="T57" fmla="*/ 109 h 162"/>
              <a:gd name="T58" fmla="*/ 115 w 288"/>
              <a:gd name="T59" fmla="*/ 98 h 162"/>
              <a:gd name="T60" fmla="*/ 107 w 288"/>
              <a:gd name="T61" fmla="*/ 85 h 162"/>
              <a:gd name="T62" fmla="*/ 87 w 288"/>
              <a:gd name="T63" fmla="*/ 78 h 162"/>
              <a:gd name="T64" fmla="*/ 74 w 288"/>
              <a:gd name="T65" fmla="*/ 83 h 162"/>
              <a:gd name="T66" fmla="*/ 63 w 288"/>
              <a:gd name="T67" fmla="*/ 88 h 162"/>
              <a:gd name="T68" fmla="*/ 46 w 288"/>
              <a:gd name="T69" fmla="*/ 93 h 162"/>
              <a:gd name="T70" fmla="*/ 28 w 288"/>
              <a:gd name="T71" fmla="*/ 88 h 162"/>
              <a:gd name="T72" fmla="*/ 11 w 288"/>
              <a:gd name="T73" fmla="*/ 90 h 162"/>
              <a:gd name="T74" fmla="*/ 0 w 288"/>
              <a:gd name="T75" fmla="*/ 79 h 162"/>
              <a:gd name="T76" fmla="*/ 6 w 288"/>
              <a:gd name="T77" fmla="*/ 66 h 162"/>
              <a:gd name="T78" fmla="*/ 4 w 288"/>
              <a:gd name="T79" fmla="*/ 58 h 162"/>
              <a:gd name="T80" fmla="*/ 24 w 288"/>
              <a:gd name="T81" fmla="*/ 39 h 162"/>
              <a:gd name="T82" fmla="*/ 15 w 288"/>
              <a:gd name="T83" fmla="*/ 15 h 162"/>
              <a:gd name="T84" fmla="*/ 30 w 288"/>
              <a:gd name="T85" fmla="*/ 9 h 162"/>
              <a:gd name="T86" fmla="*/ 58 w 288"/>
              <a:gd name="T87" fmla="*/ 10 h 162"/>
              <a:gd name="T88" fmla="*/ 89 w 288"/>
              <a:gd name="T89" fmla="*/ 15 h 162"/>
              <a:gd name="T90" fmla="*/ 101 w 288"/>
              <a:gd name="T91" fmla="*/ 15 h 162"/>
              <a:gd name="T92" fmla="*/ 120 w 288"/>
              <a:gd name="T93" fmla="*/ 19 h 162"/>
              <a:gd name="T94" fmla="*/ 126 w 288"/>
              <a:gd name="T95" fmla="*/ 10 h 162"/>
              <a:gd name="T96" fmla="*/ 143 w 288"/>
              <a:gd name="T97" fmla="*/ 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162">
                <a:moveTo>
                  <a:pt x="143" y="5"/>
                </a:moveTo>
                <a:lnTo>
                  <a:pt x="149" y="6"/>
                </a:lnTo>
                <a:lnTo>
                  <a:pt x="152" y="1"/>
                </a:lnTo>
                <a:lnTo>
                  <a:pt x="157" y="2"/>
                </a:lnTo>
                <a:lnTo>
                  <a:pt x="173" y="0"/>
                </a:lnTo>
                <a:lnTo>
                  <a:pt x="186" y="11"/>
                </a:lnTo>
                <a:lnTo>
                  <a:pt x="182" y="15"/>
                </a:lnTo>
                <a:lnTo>
                  <a:pt x="185" y="22"/>
                </a:lnTo>
                <a:lnTo>
                  <a:pt x="198" y="23"/>
                </a:lnTo>
                <a:lnTo>
                  <a:pt x="205" y="31"/>
                </a:lnTo>
                <a:lnTo>
                  <a:pt x="206" y="35"/>
                </a:lnTo>
                <a:lnTo>
                  <a:pt x="227" y="42"/>
                </a:lnTo>
                <a:lnTo>
                  <a:pt x="239" y="39"/>
                </a:lnTo>
                <a:lnTo>
                  <a:pt x="251" y="49"/>
                </a:lnTo>
                <a:lnTo>
                  <a:pt x="260" y="49"/>
                </a:lnTo>
                <a:lnTo>
                  <a:pt x="285" y="55"/>
                </a:lnTo>
                <a:lnTo>
                  <a:pt x="286" y="61"/>
                </a:lnTo>
                <a:lnTo>
                  <a:pt x="282" y="72"/>
                </a:lnTo>
                <a:lnTo>
                  <a:pt x="288" y="83"/>
                </a:lnTo>
                <a:lnTo>
                  <a:pt x="287" y="89"/>
                </a:lnTo>
                <a:lnTo>
                  <a:pt x="271" y="91"/>
                </a:lnTo>
                <a:lnTo>
                  <a:pt x="264" y="97"/>
                </a:lnTo>
                <a:lnTo>
                  <a:pt x="265" y="106"/>
                </a:lnTo>
                <a:lnTo>
                  <a:pt x="253" y="107"/>
                </a:lnTo>
                <a:lnTo>
                  <a:pt x="243" y="114"/>
                </a:lnTo>
                <a:lnTo>
                  <a:pt x="228" y="115"/>
                </a:lnTo>
                <a:lnTo>
                  <a:pt x="215" y="123"/>
                </a:lnTo>
                <a:lnTo>
                  <a:pt x="218" y="135"/>
                </a:lnTo>
                <a:lnTo>
                  <a:pt x="227" y="140"/>
                </a:lnTo>
                <a:lnTo>
                  <a:pt x="244" y="139"/>
                </a:lnTo>
                <a:lnTo>
                  <a:pt x="242" y="146"/>
                </a:lnTo>
                <a:lnTo>
                  <a:pt x="224" y="150"/>
                </a:lnTo>
                <a:lnTo>
                  <a:pt x="204" y="162"/>
                </a:lnTo>
                <a:lnTo>
                  <a:pt x="194" y="158"/>
                </a:lnTo>
                <a:lnTo>
                  <a:pt x="196" y="148"/>
                </a:lnTo>
                <a:lnTo>
                  <a:pt x="177" y="142"/>
                </a:lnTo>
                <a:lnTo>
                  <a:pt x="179" y="138"/>
                </a:lnTo>
                <a:lnTo>
                  <a:pt x="194" y="131"/>
                </a:lnTo>
                <a:lnTo>
                  <a:pt x="189" y="127"/>
                </a:lnTo>
                <a:lnTo>
                  <a:pt x="162" y="121"/>
                </a:lnTo>
                <a:lnTo>
                  <a:pt x="160" y="114"/>
                </a:lnTo>
                <a:lnTo>
                  <a:pt x="145" y="116"/>
                </a:lnTo>
                <a:lnTo>
                  <a:pt x="141" y="128"/>
                </a:lnTo>
                <a:lnTo>
                  <a:pt x="130" y="143"/>
                </a:lnTo>
                <a:lnTo>
                  <a:pt x="123" y="139"/>
                </a:lnTo>
                <a:lnTo>
                  <a:pt x="115" y="142"/>
                </a:lnTo>
                <a:lnTo>
                  <a:pt x="107" y="139"/>
                </a:lnTo>
                <a:lnTo>
                  <a:pt x="111" y="137"/>
                </a:lnTo>
                <a:lnTo>
                  <a:pt x="113" y="130"/>
                </a:lnTo>
                <a:lnTo>
                  <a:pt x="117" y="123"/>
                </a:lnTo>
                <a:lnTo>
                  <a:pt x="115" y="119"/>
                </a:lnTo>
                <a:lnTo>
                  <a:pt x="118" y="118"/>
                </a:lnTo>
                <a:lnTo>
                  <a:pt x="120" y="120"/>
                </a:lnTo>
                <a:lnTo>
                  <a:pt x="130" y="121"/>
                </a:lnTo>
                <a:lnTo>
                  <a:pt x="134" y="120"/>
                </a:lnTo>
                <a:lnTo>
                  <a:pt x="131" y="118"/>
                </a:lnTo>
                <a:lnTo>
                  <a:pt x="131" y="115"/>
                </a:lnTo>
                <a:lnTo>
                  <a:pt x="125" y="109"/>
                </a:lnTo>
                <a:lnTo>
                  <a:pt x="121" y="101"/>
                </a:lnTo>
                <a:lnTo>
                  <a:pt x="115" y="98"/>
                </a:lnTo>
                <a:lnTo>
                  <a:pt x="115" y="90"/>
                </a:lnTo>
                <a:lnTo>
                  <a:pt x="107" y="85"/>
                </a:lnTo>
                <a:lnTo>
                  <a:pt x="100" y="84"/>
                </a:lnTo>
                <a:lnTo>
                  <a:pt x="87" y="78"/>
                </a:lnTo>
                <a:lnTo>
                  <a:pt x="77" y="80"/>
                </a:lnTo>
                <a:lnTo>
                  <a:pt x="74" y="83"/>
                </a:lnTo>
                <a:lnTo>
                  <a:pt x="67" y="83"/>
                </a:lnTo>
                <a:lnTo>
                  <a:pt x="63" y="88"/>
                </a:lnTo>
                <a:lnTo>
                  <a:pt x="52" y="90"/>
                </a:lnTo>
                <a:lnTo>
                  <a:pt x="46" y="93"/>
                </a:lnTo>
                <a:lnTo>
                  <a:pt x="38" y="88"/>
                </a:lnTo>
                <a:lnTo>
                  <a:pt x="28" y="88"/>
                </a:lnTo>
                <a:lnTo>
                  <a:pt x="18" y="86"/>
                </a:lnTo>
                <a:lnTo>
                  <a:pt x="11" y="90"/>
                </a:lnTo>
                <a:lnTo>
                  <a:pt x="9" y="84"/>
                </a:lnTo>
                <a:lnTo>
                  <a:pt x="0" y="79"/>
                </a:lnTo>
                <a:lnTo>
                  <a:pt x="2" y="71"/>
                </a:lnTo>
                <a:lnTo>
                  <a:pt x="6" y="66"/>
                </a:lnTo>
                <a:lnTo>
                  <a:pt x="9" y="67"/>
                </a:lnTo>
                <a:lnTo>
                  <a:pt x="4" y="58"/>
                </a:lnTo>
                <a:lnTo>
                  <a:pt x="17" y="41"/>
                </a:lnTo>
                <a:lnTo>
                  <a:pt x="24" y="39"/>
                </a:lnTo>
                <a:lnTo>
                  <a:pt x="25" y="33"/>
                </a:lnTo>
                <a:lnTo>
                  <a:pt x="15" y="15"/>
                </a:lnTo>
                <a:lnTo>
                  <a:pt x="22" y="14"/>
                </a:lnTo>
                <a:lnTo>
                  <a:pt x="30" y="9"/>
                </a:lnTo>
                <a:lnTo>
                  <a:pt x="42" y="8"/>
                </a:lnTo>
                <a:lnTo>
                  <a:pt x="58" y="10"/>
                </a:lnTo>
                <a:lnTo>
                  <a:pt x="77" y="15"/>
                </a:lnTo>
                <a:lnTo>
                  <a:pt x="89" y="15"/>
                </a:lnTo>
                <a:lnTo>
                  <a:pt x="95" y="18"/>
                </a:lnTo>
                <a:lnTo>
                  <a:pt x="101" y="15"/>
                </a:lnTo>
                <a:lnTo>
                  <a:pt x="106" y="19"/>
                </a:lnTo>
                <a:lnTo>
                  <a:pt x="120" y="19"/>
                </a:lnTo>
                <a:lnTo>
                  <a:pt x="126" y="20"/>
                </a:lnTo>
                <a:lnTo>
                  <a:pt x="126" y="10"/>
                </a:lnTo>
                <a:lnTo>
                  <a:pt x="130" y="6"/>
                </a:lnTo>
                <a:lnTo>
                  <a:pt x="143" y="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dirty="0"/>
          </a:p>
        </p:txBody>
      </p:sp>
      <p:pic>
        <p:nvPicPr>
          <p:cNvPr id="120" name="Picture 119">
            <a:extLst>
              <a:ext uri="{FF2B5EF4-FFF2-40B4-BE49-F238E27FC236}">
                <a16:creationId xmlns:a16="http://schemas.microsoft.com/office/drawing/2014/main" id="{06E3520D-19A3-4805-B74F-5E61DCBEE6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3217" y="4478271"/>
            <a:ext cx="3001352" cy="1955009"/>
          </a:xfrm>
          <a:prstGeom prst="rect">
            <a:avLst/>
          </a:prstGeom>
        </p:spPr>
      </p:pic>
      <p:sp>
        <p:nvSpPr>
          <p:cNvPr id="144" name="Oval 143">
            <a:extLst>
              <a:ext uri="{FF2B5EF4-FFF2-40B4-BE49-F238E27FC236}">
                <a16:creationId xmlns:a16="http://schemas.microsoft.com/office/drawing/2014/main" id="{F3F655CE-8218-474A-AAF7-E4864CD4C00E}"/>
              </a:ext>
            </a:extLst>
          </p:cNvPr>
          <p:cNvSpPr/>
          <p:nvPr/>
        </p:nvSpPr>
        <p:spPr bwMode="gray">
          <a:xfrm>
            <a:off x="6412349" y="3508493"/>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46" name="Oval 145">
            <a:extLst>
              <a:ext uri="{FF2B5EF4-FFF2-40B4-BE49-F238E27FC236}">
                <a16:creationId xmlns:a16="http://schemas.microsoft.com/office/drawing/2014/main" id="{E183479E-5C39-4E71-8050-EBF6B61BFAEC}"/>
              </a:ext>
            </a:extLst>
          </p:cNvPr>
          <p:cNvSpPr/>
          <p:nvPr/>
        </p:nvSpPr>
        <p:spPr bwMode="gray">
          <a:xfrm>
            <a:off x="6605808" y="3645496"/>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47" name="Oval 146">
            <a:extLst>
              <a:ext uri="{FF2B5EF4-FFF2-40B4-BE49-F238E27FC236}">
                <a16:creationId xmlns:a16="http://schemas.microsoft.com/office/drawing/2014/main" id="{2E866F62-FBF7-4FD0-AD5E-AF9730D99113}"/>
              </a:ext>
            </a:extLst>
          </p:cNvPr>
          <p:cNvSpPr/>
          <p:nvPr/>
        </p:nvSpPr>
        <p:spPr bwMode="gray">
          <a:xfrm>
            <a:off x="6729205" y="3593412"/>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48" name="Oval 147">
            <a:extLst>
              <a:ext uri="{FF2B5EF4-FFF2-40B4-BE49-F238E27FC236}">
                <a16:creationId xmlns:a16="http://schemas.microsoft.com/office/drawing/2014/main" id="{2A9B9DA2-A4F2-4001-9149-538576C44EBA}"/>
              </a:ext>
            </a:extLst>
          </p:cNvPr>
          <p:cNvSpPr/>
          <p:nvPr/>
        </p:nvSpPr>
        <p:spPr bwMode="gray">
          <a:xfrm>
            <a:off x="6838408" y="3537189"/>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49" name="Oval 148">
            <a:extLst>
              <a:ext uri="{FF2B5EF4-FFF2-40B4-BE49-F238E27FC236}">
                <a16:creationId xmlns:a16="http://schemas.microsoft.com/office/drawing/2014/main" id="{65C09B33-21FC-40DA-AC5B-7861FD797140}"/>
              </a:ext>
            </a:extLst>
          </p:cNvPr>
          <p:cNvSpPr/>
          <p:nvPr/>
        </p:nvSpPr>
        <p:spPr bwMode="gray">
          <a:xfrm>
            <a:off x="6325807" y="3327727"/>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0" name="Oval 149">
            <a:extLst>
              <a:ext uri="{FF2B5EF4-FFF2-40B4-BE49-F238E27FC236}">
                <a16:creationId xmlns:a16="http://schemas.microsoft.com/office/drawing/2014/main" id="{AEEAD148-6ABF-4DEB-8363-1F38A5A3B0F7}"/>
              </a:ext>
            </a:extLst>
          </p:cNvPr>
          <p:cNvSpPr/>
          <p:nvPr/>
        </p:nvSpPr>
        <p:spPr bwMode="gray">
          <a:xfrm>
            <a:off x="6420800" y="3325250"/>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1" name="Oval 150">
            <a:extLst>
              <a:ext uri="{FF2B5EF4-FFF2-40B4-BE49-F238E27FC236}">
                <a16:creationId xmlns:a16="http://schemas.microsoft.com/office/drawing/2014/main" id="{AD960692-73C2-40BA-A983-830CB49BDAB0}"/>
              </a:ext>
            </a:extLst>
          </p:cNvPr>
          <p:cNvSpPr/>
          <p:nvPr/>
        </p:nvSpPr>
        <p:spPr bwMode="gray">
          <a:xfrm>
            <a:off x="6368773" y="3250531"/>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2" name="Oval 151">
            <a:extLst>
              <a:ext uri="{FF2B5EF4-FFF2-40B4-BE49-F238E27FC236}">
                <a16:creationId xmlns:a16="http://schemas.microsoft.com/office/drawing/2014/main" id="{17C35846-16FF-4DA9-9997-D94A3CAF264D}"/>
              </a:ext>
            </a:extLst>
          </p:cNvPr>
          <p:cNvSpPr/>
          <p:nvPr/>
        </p:nvSpPr>
        <p:spPr bwMode="gray">
          <a:xfrm>
            <a:off x="6467123" y="3135104"/>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3" name="Oval 152">
            <a:extLst>
              <a:ext uri="{FF2B5EF4-FFF2-40B4-BE49-F238E27FC236}">
                <a16:creationId xmlns:a16="http://schemas.microsoft.com/office/drawing/2014/main" id="{C1389365-E03C-4FEC-8846-6DCF9133F3C8}"/>
              </a:ext>
            </a:extLst>
          </p:cNvPr>
          <p:cNvSpPr/>
          <p:nvPr/>
        </p:nvSpPr>
        <p:spPr bwMode="gray">
          <a:xfrm>
            <a:off x="6513379" y="2939363"/>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4" name="Oval 153">
            <a:extLst>
              <a:ext uri="{FF2B5EF4-FFF2-40B4-BE49-F238E27FC236}">
                <a16:creationId xmlns:a16="http://schemas.microsoft.com/office/drawing/2014/main" id="{C2A7E7B8-9B0B-4A36-A4DD-88AEDA599DCD}"/>
              </a:ext>
            </a:extLst>
          </p:cNvPr>
          <p:cNvSpPr/>
          <p:nvPr/>
        </p:nvSpPr>
        <p:spPr bwMode="gray">
          <a:xfrm>
            <a:off x="6707043" y="3095331"/>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5" name="Oval 154">
            <a:extLst>
              <a:ext uri="{FF2B5EF4-FFF2-40B4-BE49-F238E27FC236}">
                <a16:creationId xmlns:a16="http://schemas.microsoft.com/office/drawing/2014/main" id="{3B8F1848-072A-4CFD-88AB-761868726892}"/>
              </a:ext>
            </a:extLst>
          </p:cNvPr>
          <p:cNvSpPr/>
          <p:nvPr/>
        </p:nvSpPr>
        <p:spPr bwMode="gray">
          <a:xfrm>
            <a:off x="7108893" y="3149453"/>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6" name="Oval 155">
            <a:extLst>
              <a:ext uri="{FF2B5EF4-FFF2-40B4-BE49-F238E27FC236}">
                <a16:creationId xmlns:a16="http://schemas.microsoft.com/office/drawing/2014/main" id="{CD06D24C-3A38-4FF7-9FEE-FAA608A57B83}"/>
              </a:ext>
            </a:extLst>
          </p:cNvPr>
          <p:cNvSpPr/>
          <p:nvPr/>
        </p:nvSpPr>
        <p:spPr bwMode="gray">
          <a:xfrm>
            <a:off x="7200887" y="3361045"/>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7" name="Oval 156">
            <a:extLst>
              <a:ext uri="{FF2B5EF4-FFF2-40B4-BE49-F238E27FC236}">
                <a16:creationId xmlns:a16="http://schemas.microsoft.com/office/drawing/2014/main" id="{5DA824BB-0708-4AA1-942E-E0C0EC37B12B}"/>
              </a:ext>
            </a:extLst>
          </p:cNvPr>
          <p:cNvSpPr/>
          <p:nvPr/>
        </p:nvSpPr>
        <p:spPr bwMode="gray">
          <a:xfrm>
            <a:off x="7243689" y="3121706"/>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8" name="Oval 157">
            <a:extLst>
              <a:ext uri="{FF2B5EF4-FFF2-40B4-BE49-F238E27FC236}">
                <a16:creationId xmlns:a16="http://schemas.microsoft.com/office/drawing/2014/main" id="{8B8F0723-8344-456E-A04D-60132515D917}"/>
              </a:ext>
            </a:extLst>
          </p:cNvPr>
          <p:cNvSpPr/>
          <p:nvPr/>
        </p:nvSpPr>
        <p:spPr bwMode="gray">
          <a:xfrm>
            <a:off x="7200887" y="3018881"/>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59" name="Oval 158">
            <a:extLst>
              <a:ext uri="{FF2B5EF4-FFF2-40B4-BE49-F238E27FC236}">
                <a16:creationId xmlns:a16="http://schemas.microsoft.com/office/drawing/2014/main" id="{62A9BB30-7B5B-4AAF-BCEF-80423E07C6FC}"/>
              </a:ext>
            </a:extLst>
          </p:cNvPr>
          <p:cNvSpPr/>
          <p:nvPr/>
        </p:nvSpPr>
        <p:spPr bwMode="gray">
          <a:xfrm>
            <a:off x="7290778" y="2903323"/>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160" name="Oval 159">
            <a:extLst>
              <a:ext uri="{FF2B5EF4-FFF2-40B4-BE49-F238E27FC236}">
                <a16:creationId xmlns:a16="http://schemas.microsoft.com/office/drawing/2014/main" id="{69667705-0E86-45D2-9942-454EFE9723DB}"/>
              </a:ext>
            </a:extLst>
          </p:cNvPr>
          <p:cNvSpPr/>
          <p:nvPr/>
        </p:nvSpPr>
        <p:spPr bwMode="gray">
          <a:xfrm>
            <a:off x="7584016" y="3465739"/>
            <a:ext cx="71983" cy="719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pic>
        <p:nvPicPr>
          <p:cNvPr id="171" name="Graphic 170" descr="Marker">
            <a:extLst>
              <a:ext uri="{FF2B5EF4-FFF2-40B4-BE49-F238E27FC236}">
                <a16:creationId xmlns:a16="http://schemas.microsoft.com/office/drawing/2014/main" id="{74F4D9AA-B9B6-4D60-B9D7-EF221A1E75B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55770" y="5247325"/>
            <a:ext cx="397010" cy="446309"/>
          </a:xfrm>
          <a:prstGeom prst="rect">
            <a:avLst/>
          </a:prstGeom>
        </p:spPr>
      </p:pic>
      <p:sp>
        <p:nvSpPr>
          <p:cNvPr id="179" name="Freeform 14">
            <a:extLst>
              <a:ext uri="{FF2B5EF4-FFF2-40B4-BE49-F238E27FC236}">
                <a16:creationId xmlns:a16="http://schemas.microsoft.com/office/drawing/2014/main" id="{5EC7C879-2E5C-42AC-8601-EA67F400A9CE}"/>
              </a:ext>
            </a:extLst>
          </p:cNvPr>
          <p:cNvSpPr>
            <a:spLocks/>
          </p:cNvSpPr>
          <p:nvPr/>
        </p:nvSpPr>
        <p:spPr bwMode="auto">
          <a:xfrm>
            <a:off x="6827961" y="3702627"/>
            <a:ext cx="1161981" cy="522891"/>
          </a:xfrm>
          <a:custGeom>
            <a:avLst/>
            <a:gdLst>
              <a:gd name="T0" fmla="*/ 120 w 120"/>
              <a:gd name="T1" fmla="*/ 19 h 54"/>
              <a:gd name="T2" fmla="*/ 119 w 120"/>
              <a:gd name="T3" fmla="*/ 27 h 54"/>
              <a:gd name="T4" fmla="*/ 110 w 120"/>
              <a:gd name="T5" fmla="*/ 27 h 54"/>
              <a:gd name="T6" fmla="*/ 114 w 120"/>
              <a:gd name="T7" fmla="*/ 32 h 54"/>
              <a:gd name="T8" fmla="*/ 109 w 120"/>
              <a:gd name="T9" fmla="*/ 45 h 54"/>
              <a:gd name="T10" fmla="*/ 107 w 120"/>
              <a:gd name="T11" fmla="*/ 48 h 54"/>
              <a:gd name="T12" fmla="*/ 92 w 120"/>
              <a:gd name="T13" fmla="*/ 49 h 54"/>
              <a:gd name="T14" fmla="*/ 85 w 120"/>
              <a:gd name="T15" fmla="*/ 54 h 54"/>
              <a:gd name="T16" fmla="*/ 71 w 120"/>
              <a:gd name="T17" fmla="*/ 52 h 54"/>
              <a:gd name="T18" fmla="*/ 47 w 120"/>
              <a:gd name="T19" fmla="*/ 47 h 54"/>
              <a:gd name="T20" fmla="*/ 43 w 120"/>
              <a:gd name="T21" fmla="*/ 40 h 54"/>
              <a:gd name="T22" fmla="*/ 27 w 120"/>
              <a:gd name="T23" fmla="*/ 43 h 54"/>
              <a:gd name="T24" fmla="*/ 25 w 120"/>
              <a:gd name="T25" fmla="*/ 47 h 54"/>
              <a:gd name="T26" fmla="*/ 15 w 120"/>
              <a:gd name="T27" fmla="*/ 44 h 54"/>
              <a:gd name="T28" fmla="*/ 7 w 120"/>
              <a:gd name="T29" fmla="*/ 44 h 54"/>
              <a:gd name="T30" fmla="*/ 0 w 120"/>
              <a:gd name="T31" fmla="*/ 40 h 54"/>
              <a:gd name="T32" fmla="*/ 2 w 120"/>
              <a:gd name="T33" fmla="*/ 35 h 54"/>
              <a:gd name="T34" fmla="*/ 1 w 120"/>
              <a:gd name="T35" fmla="*/ 31 h 54"/>
              <a:gd name="T36" fmla="*/ 6 w 120"/>
              <a:gd name="T37" fmla="*/ 30 h 54"/>
              <a:gd name="T38" fmla="*/ 15 w 120"/>
              <a:gd name="T39" fmla="*/ 36 h 54"/>
              <a:gd name="T40" fmla="*/ 16 w 120"/>
              <a:gd name="T41" fmla="*/ 30 h 54"/>
              <a:gd name="T42" fmla="*/ 31 w 120"/>
              <a:gd name="T43" fmla="*/ 31 h 54"/>
              <a:gd name="T44" fmla="*/ 42 w 120"/>
              <a:gd name="T45" fmla="*/ 28 h 54"/>
              <a:gd name="T46" fmla="*/ 50 w 120"/>
              <a:gd name="T47" fmla="*/ 28 h 54"/>
              <a:gd name="T48" fmla="*/ 55 w 120"/>
              <a:gd name="T49" fmla="*/ 32 h 54"/>
              <a:gd name="T50" fmla="*/ 57 w 120"/>
              <a:gd name="T51" fmla="*/ 29 h 54"/>
              <a:gd name="T52" fmla="*/ 53 w 120"/>
              <a:gd name="T53" fmla="*/ 16 h 54"/>
              <a:gd name="T54" fmla="*/ 59 w 120"/>
              <a:gd name="T55" fmla="*/ 13 h 54"/>
              <a:gd name="T56" fmla="*/ 64 w 120"/>
              <a:gd name="T57" fmla="*/ 4 h 54"/>
              <a:gd name="T58" fmla="*/ 77 w 120"/>
              <a:gd name="T59" fmla="*/ 10 h 54"/>
              <a:gd name="T60" fmla="*/ 85 w 120"/>
              <a:gd name="T61" fmla="*/ 2 h 54"/>
              <a:gd name="T62" fmla="*/ 90 w 120"/>
              <a:gd name="T63" fmla="*/ 0 h 54"/>
              <a:gd name="T64" fmla="*/ 103 w 120"/>
              <a:gd name="T65" fmla="*/ 7 h 54"/>
              <a:gd name="T66" fmla="*/ 111 w 120"/>
              <a:gd name="T67" fmla="*/ 6 h 54"/>
              <a:gd name="T68" fmla="*/ 119 w 120"/>
              <a:gd name="T69" fmla="*/ 9 h 54"/>
              <a:gd name="T70" fmla="*/ 118 w 120"/>
              <a:gd name="T71" fmla="*/ 12 h 54"/>
              <a:gd name="T72" fmla="*/ 120 w 120"/>
              <a:gd name="T73"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54">
                <a:moveTo>
                  <a:pt x="120" y="19"/>
                </a:moveTo>
                <a:lnTo>
                  <a:pt x="119" y="27"/>
                </a:lnTo>
                <a:lnTo>
                  <a:pt x="110" y="27"/>
                </a:lnTo>
                <a:lnTo>
                  <a:pt x="114" y="32"/>
                </a:lnTo>
                <a:lnTo>
                  <a:pt x="109" y="45"/>
                </a:lnTo>
                <a:lnTo>
                  <a:pt x="107" y="48"/>
                </a:lnTo>
                <a:lnTo>
                  <a:pt x="92" y="49"/>
                </a:lnTo>
                <a:lnTo>
                  <a:pt x="85" y="54"/>
                </a:lnTo>
                <a:lnTo>
                  <a:pt x="71" y="52"/>
                </a:lnTo>
                <a:lnTo>
                  <a:pt x="47" y="47"/>
                </a:lnTo>
                <a:lnTo>
                  <a:pt x="43" y="40"/>
                </a:lnTo>
                <a:lnTo>
                  <a:pt x="27" y="43"/>
                </a:lnTo>
                <a:lnTo>
                  <a:pt x="25" y="47"/>
                </a:lnTo>
                <a:lnTo>
                  <a:pt x="15" y="44"/>
                </a:lnTo>
                <a:lnTo>
                  <a:pt x="7" y="44"/>
                </a:lnTo>
                <a:lnTo>
                  <a:pt x="0" y="40"/>
                </a:lnTo>
                <a:lnTo>
                  <a:pt x="2" y="35"/>
                </a:lnTo>
                <a:lnTo>
                  <a:pt x="1" y="31"/>
                </a:lnTo>
                <a:lnTo>
                  <a:pt x="6" y="30"/>
                </a:lnTo>
                <a:lnTo>
                  <a:pt x="15" y="36"/>
                </a:lnTo>
                <a:lnTo>
                  <a:pt x="16" y="30"/>
                </a:lnTo>
                <a:lnTo>
                  <a:pt x="31" y="31"/>
                </a:lnTo>
                <a:lnTo>
                  <a:pt x="42" y="28"/>
                </a:lnTo>
                <a:lnTo>
                  <a:pt x="50" y="28"/>
                </a:lnTo>
                <a:lnTo>
                  <a:pt x="55" y="32"/>
                </a:lnTo>
                <a:lnTo>
                  <a:pt x="57" y="29"/>
                </a:lnTo>
                <a:lnTo>
                  <a:pt x="53" y="16"/>
                </a:lnTo>
                <a:lnTo>
                  <a:pt x="59" y="13"/>
                </a:lnTo>
                <a:lnTo>
                  <a:pt x="64" y="4"/>
                </a:lnTo>
                <a:lnTo>
                  <a:pt x="77" y="10"/>
                </a:lnTo>
                <a:lnTo>
                  <a:pt x="85" y="2"/>
                </a:lnTo>
                <a:lnTo>
                  <a:pt x="90" y="0"/>
                </a:lnTo>
                <a:lnTo>
                  <a:pt x="103" y="7"/>
                </a:lnTo>
                <a:lnTo>
                  <a:pt x="111" y="6"/>
                </a:lnTo>
                <a:lnTo>
                  <a:pt x="119" y="9"/>
                </a:lnTo>
                <a:lnTo>
                  <a:pt x="118" y="12"/>
                </a:lnTo>
                <a:lnTo>
                  <a:pt x="120" y="19"/>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0" name="Freeform 18">
            <a:extLst>
              <a:ext uri="{FF2B5EF4-FFF2-40B4-BE49-F238E27FC236}">
                <a16:creationId xmlns:a16="http://schemas.microsoft.com/office/drawing/2014/main" id="{ECF7F828-DB2A-4546-8E74-436A1B515A37}"/>
              </a:ext>
            </a:extLst>
          </p:cNvPr>
          <p:cNvSpPr>
            <a:spLocks/>
          </p:cNvSpPr>
          <p:nvPr/>
        </p:nvSpPr>
        <p:spPr bwMode="auto">
          <a:xfrm>
            <a:off x="5714398" y="3228154"/>
            <a:ext cx="561624" cy="387327"/>
          </a:xfrm>
          <a:custGeom>
            <a:avLst/>
            <a:gdLst>
              <a:gd name="T0" fmla="*/ 13 w 58"/>
              <a:gd name="T1" fmla="*/ 3 h 40"/>
              <a:gd name="T2" fmla="*/ 24 w 58"/>
              <a:gd name="T3" fmla="*/ 4 h 40"/>
              <a:gd name="T4" fmla="*/ 39 w 58"/>
              <a:gd name="T5" fmla="*/ 0 h 40"/>
              <a:gd name="T6" fmla="*/ 49 w 58"/>
              <a:gd name="T7" fmla="*/ 9 h 40"/>
              <a:gd name="T8" fmla="*/ 58 w 58"/>
              <a:gd name="T9" fmla="*/ 14 h 40"/>
              <a:gd name="T10" fmla="*/ 57 w 58"/>
              <a:gd name="T11" fmla="*/ 27 h 40"/>
              <a:gd name="T12" fmla="*/ 53 w 58"/>
              <a:gd name="T13" fmla="*/ 28 h 40"/>
              <a:gd name="T14" fmla="*/ 51 w 58"/>
              <a:gd name="T15" fmla="*/ 40 h 40"/>
              <a:gd name="T16" fmla="*/ 37 w 58"/>
              <a:gd name="T17" fmla="*/ 30 h 40"/>
              <a:gd name="T18" fmla="*/ 29 w 58"/>
              <a:gd name="T19" fmla="*/ 32 h 40"/>
              <a:gd name="T20" fmla="*/ 17 w 58"/>
              <a:gd name="T21" fmla="*/ 22 h 40"/>
              <a:gd name="T22" fmla="*/ 10 w 58"/>
              <a:gd name="T23" fmla="*/ 14 h 40"/>
              <a:gd name="T24" fmla="*/ 3 w 58"/>
              <a:gd name="T25" fmla="*/ 14 h 40"/>
              <a:gd name="T26" fmla="*/ 0 w 58"/>
              <a:gd name="T27" fmla="*/ 7 h 40"/>
              <a:gd name="T28" fmla="*/ 13 w 58"/>
              <a:gd name="T29"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0">
                <a:moveTo>
                  <a:pt x="13" y="3"/>
                </a:moveTo>
                <a:lnTo>
                  <a:pt x="24" y="4"/>
                </a:lnTo>
                <a:lnTo>
                  <a:pt x="39" y="0"/>
                </a:lnTo>
                <a:lnTo>
                  <a:pt x="49" y="9"/>
                </a:lnTo>
                <a:lnTo>
                  <a:pt x="58" y="14"/>
                </a:lnTo>
                <a:lnTo>
                  <a:pt x="57" y="27"/>
                </a:lnTo>
                <a:lnTo>
                  <a:pt x="53" y="28"/>
                </a:lnTo>
                <a:lnTo>
                  <a:pt x="51" y="40"/>
                </a:lnTo>
                <a:lnTo>
                  <a:pt x="37" y="30"/>
                </a:lnTo>
                <a:lnTo>
                  <a:pt x="29" y="32"/>
                </a:lnTo>
                <a:lnTo>
                  <a:pt x="17" y="22"/>
                </a:lnTo>
                <a:lnTo>
                  <a:pt x="10" y="14"/>
                </a:lnTo>
                <a:lnTo>
                  <a:pt x="3" y="14"/>
                </a:lnTo>
                <a:lnTo>
                  <a:pt x="0" y="7"/>
                </a:lnTo>
                <a:lnTo>
                  <a:pt x="13" y="3"/>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1" name="Freeform 22">
            <a:extLst>
              <a:ext uri="{FF2B5EF4-FFF2-40B4-BE49-F238E27FC236}">
                <a16:creationId xmlns:a16="http://schemas.microsoft.com/office/drawing/2014/main" id="{E8EB1755-CDFD-4C03-A536-F3E5FF78E770}"/>
              </a:ext>
            </a:extLst>
          </p:cNvPr>
          <p:cNvSpPr>
            <a:spLocks/>
          </p:cNvSpPr>
          <p:nvPr/>
        </p:nvSpPr>
        <p:spPr bwMode="auto">
          <a:xfrm>
            <a:off x="8929212" y="4651577"/>
            <a:ext cx="987683" cy="600357"/>
          </a:xfrm>
          <a:custGeom>
            <a:avLst/>
            <a:gdLst>
              <a:gd name="T0" fmla="*/ 3 w 102"/>
              <a:gd name="T1" fmla="*/ 0 h 62"/>
              <a:gd name="T2" fmla="*/ 9 w 102"/>
              <a:gd name="T3" fmla="*/ 9 h 62"/>
              <a:gd name="T4" fmla="*/ 15 w 102"/>
              <a:gd name="T5" fmla="*/ 7 h 62"/>
              <a:gd name="T6" fmla="*/ 28 w 102"/>
              <a:gd name="T7" fmla="*/ 10 h 62"/>
              <a:gd name="T8" fmla="*/ 53 w 102"/>
              <a:gd name="T9" fmla="*/ 12 h 62"/>
              <a:gd name="T10" fmla="*/ 60 w 102"/>
              <a:gd name="T11" fmla="*/ 6 h 62"/>
              <a:gd name="T12" fmla="*/ 80 w 102"/>
              <a:gd name="T13" fmla="*/ 2 h 62"/>
              <a:gd name="T14" fmla="*/ 92 w 102"/>
              <a:gd name="T15" fmla="*/ 9 h 62"/>
              <a:gd name="T16" fmla="*/ 102 w 102"/>
              <a:gd name="T17" fmla="*/ 11 h 62"/>
              <a:gd name="T18" fmla="*/ 95 w 102"/>
              <a:gd name="T19" fmla="*/ 20 h 62"/>
              <a:gd name="T20" fmla="*/ 91 w 102"/>
              <a:gd name="T21" fmla="*/ 34 h 62"/>
              <a:gd name="T22" fmla="*/ 98 w 102"/>
              <a:gd name="T23" fmla="*/ 46 h 62"/>
              <a:gd name="T24" fmla="*/ 83 w 102"/>
              <a:gd name="T25" fmla="*/ 43 h 62"/>
              <a:gd name="T26" fmla="*/ 66 w 102"/>
              <a:gd name="T27" fmla="*/ 50 h 62"/>
              <a:gd name="T28" fmla="*/ 67 w 102"/>
              <a:gd name="T29" fmla="*/ 60 h 62"/>
              <a:gd name="T30" fmla="*/ 52 w 102"/>
              <a:gd name="T31" fmla="*/ 62 h 62"/>
              <a:gd name="T32" fmla="*/ 40 w 102"/>
              <a:gd name="T33" fmla="*/ 55 h 62"/>
              <a:gd name="T34" fmla="*/ 27 w 102"/>
              <a:gd name="T35" fmla="*/ 60 h 62"/>
              <a:gd name="T36" fmla="*/ 14 w 102"/>
              <a:gd name="T37" fmla="*/ 60 h 62"/>
              <a:gd name="T38" fmla="*/ 12 w 102"/>
              <a:gd name="T39" fmla="*/ 46 h 62"/>
              <a:gd name="T40" fmla="*/ 3 w 102"/>
              <a:gd name="T41" fmla="*/ 40 h 62"/>
              <a:gd name="T42" fmla="*/ 5 w 102"/>
              <a:gd name="T43" fmla="*/ 37 h 62"/>
              <a:gd name="T44" fmla="*/ 3 w 102"/>
              <a:gd name="T45" fmla="*/ 34 h 62"/>
              <a:gd name="T46" fmla="*/ 5 w 102"/>
              <a:gd name="T47" fmla="*/ 28 h 62"/>
              <a:gd name="T48" fmla="*/ 11 w 102"/>
              <a:gd name="T49" fmla="*/ 21 h 62"/>
              <a:gd name="T50" fmla="*/ 2 w 102"/>
              <a:gd name="T51" fmla="*/ 13 h 62"/>
              <a:gd name="T52" fmla="*/ 0 w 102"/>
              <a:gd name="T53" fmla="*/ 5 h 62"/>
              <a:gd name="T54" fmla="*/ 3 w 102"/>
              <a:gd name="T5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2">
                <a:moveTo>
                  <a:pt x="3" y="0"/>
                </a:moveTo>
                <a:lnTo>
                  <a:pt x="9" y="9"/>
                </a:lnTo>
                <a:lnTo>
                  <a:pt x="15" y="7"/>
                </a:lnTo>
                <a:lnTo>
                  <a:pt x="28" y="10"/>
                </a:lnTo>
                <a:lnTo>
                  <a:pt x="53" y="12"/>
                </a:lnTo>
                <a:lnTo>
                  <a:pt x="60" y="6"/>
                </a:lnTo>
                <a:lnTo>
                  <a:pt x="80" y="2"/>
                </a:lnTo>
                <a:lnTo>
                  <a:pt x="92" y="9"/>
                </a:lnTo>
                <a:lnTo>
                  <a:pt x="102" y="11"/>
                </a:lnTo>
                <a:lnTo>
                  <a:pt x="95" y="20"/>
                </a:lnTo>
                <a:lnTo>
                  <a:pt x="91" y="34"/>
                </a:lnTo>
                <a:lnTo>
                  <a:pt x="98" y="46"/>
                </a:lnTo>
                <a:lnTo>
                  <a:pt x="83" y="43"/>
                </a:lnTo>
                <a:lnTo>
                  <a:pt x="66" y="50"/>
                </a:lnTo>
                <a:lnTo>
                  <a:pt x="67" y="60"/>
                </a:lnTo>
                <a:lnTo>
                  <a:pt x="52" y="62"/>
                </a:lnTo>
                <a:lnTo>
                  <a:pt x="40" y="55"/>
                </a:lnTo>
                <a:lnTo>
                  <a:pt x="27" y="60"/>
                </a:lnTo>
                <a:lnTo>
                  <a:pt x="14" y="60"/>
                </a:lnTo>
                <a:lnTo>
                  <a:pt x="12" y="46"/>
                </a:lnTo>
                <a:lnTo>
                  <a:pt x="3" y="40"/>
                </a:lnTo>
                <a:lnTo>
                  <a:pt x="5" y="37"/>
                </a:lnTo>
                <a:lnTo>
                  <a:pt x="3" y="34"/>
                </a:lnTo>
                <a:lnTo>
                  <a:pt x="5" y="28"/>
                </a:lnTo>
                <a:lnTo>
                  <a:pt x="11" y="21"/>
                </a:lnTo>
                <a:lnTo>
                  <a:pt x="2" y="13"/>
                </a:lnTo>
                <a:lnTo>
                  <a:pt x="0" y="5"/>
                </a:lnTo>
                <a:lnTo>
                  <a:pt x="3" y="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2" name="Freeform 37">
            <a:extLst>
              <a:ext uri="{FF2B5EF4-FFF2-40B4-BE49-F238E27FC236}">
                <a16:creationId xmlns:a16="http://schemas.microsoft.com/office/drawing/2014/main" id="{2E2E81BE-9906-4F74-BFB1-ED72A1AB4A2C}"/>
              </a:ext>
            </a:extLst>
          </p:cNvPr>
          <p:cNvSpPr>
            <a:spLocks/>
          </p:cNvSpPr>
          <p:nvPr/>
        </p:nvSpPr>
        <p:spPr bwMode="auto">
          <a:xfrm>
            <a:off x="6285702" y="3944709"/>
            <a:ext cx="687509" cy="406693"/>
          </a:xfrm>
          <a:custGeom>
            <a:avLst/>
            <a:gdLst>
              <a:gd name="T0" fmla="*/ 57 w 71"/>
              <a:gd name="T1" fmla="*/ 6 h 42"/>
              <a:gd name="T2" fmla="*/ 58 w 71"/>
              <a:gd name="T3" fmla="*/ 10 h 42"/>
              <a:gd name="T4" fmla="*/ 56 w 71"/>
              <a:gd name="T5" fmla="*/ 15 h 42"/>
              <a:gd name="T6" fmla="*/ 63 w 71"/>
              <a:gd name="T7" fmla="*/ 19 h 42"/>
              <a:gd name="T8" fmla="*/ 71 w 71"/>
              <a:gd name="T9" fmla="*/ 19 h 42"/>
              <a:gd name="T10" fmla="*/ 71 w 71"/>
              <a:gd name="T11" fmla="*/ 27 h 42"/>
              <a:gd name="T12" fmla="*/ 64 w 71"/>
              <a:gd name="T13" fmla="*/ 31 h 42"/>
              <a:gd name="T14" fmla="*/ 51 w 71"/>
              <a:gd name="T15" fmla="*/ 28 h 42"/>
              <a:gd name="T16" fmla="*/ 48 w 71"/>
              <a:gd name="T17" fmla="*/ 37 h 42"/>
              <a:gd name="T18" fmla="*/ 40 w 71"/>
              <a:gd name="T19" fmla="*/ 37 h 42"/>
              <a:gd name="T20" fmla="*/ 38 w 71"/>
              <a:gd name="T21" fmla="*/ 34 h 42"/>
              <a:gd name="T22" fmla="*/ 29 w 71"/>
              <a:gd name="T23" fmla="*/ 41 h 42"/>
              <a:gd name="T24" fmla="*/ 21 w 71"/>
              <a:gd name="T25" fmla="*/ 42 h 42"/>
              <a:gd name="T26" fmla="*/ 13 w 71"/>
              <a:gd name="T27" fmla="*/ 38 h 42"/>
              <a:gd name="T28" fmla="*/ 8 w 71"/>
              <a:gd name="T29" fmla="*/ 29 h 42"/>
              <a:gd name="T30" fmla="*/ 0 w 71"/>
              <a:gd name="T31" fmla="*/ 32 h 42"/>
              <a:gd name="T32" fmla="*/ 0 w 71"/>
              <a:gd name="T33" fmla="*/ 22 h 42"/>
              <a:gd name="T34" fmla="*/ 11 w 71"/>
              <a:gd name="T35" fmla="*/ 11 h 42"/>
              <a:gd name="T36" fmla="*/ 11 w 71"/>
              <a:gd name="T37" fmla="*/ 6 h 42"/>
              <a:gd name="T38" fmla="*/ 18 w 71"/>
              <a:gd name="T39" fmla="*/ 8 h 42"/>
              <a:gd name="T40" fmla="*/ 22 w 71"/>
              <a:gd name="T41" fmla="*/ 4 h 42"/>
              <a:gd name="T42" fmla="*/ 36 w 71"/>
              <a:gd name="T43" fmla="*/ 4 h 42"/>
              <a:gd name="T44" fmla="*/ 40 w 71"/>
              <a:gd name="T45" fmla="*/ 0 h 42"/>
              <a:gd name="T46" fmla="*/ 57 w 71"/>
              <a:gd name="T47"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42">
                <a:moveTo>
                  <a:pt x="57" y="6"/>
                </a:moveTo>
                <a:lnTo>
                  <a:pt x="58" y="10"/>
                </a:lnTo>
                <a:lnTo>
                  <a:pt x="56" y="15"/>
                </a:lnTo>
                <a:lnTo>
                  <a:pt x="63" y="19"/>
                </a:lnTo>
                <a:lnTo>
                  <a:pt x="71" y="19"/>
                </a:lnTo>
                <a:lnTo>
                  <a:pt x="71" y="27"/>
                </a:lnTo>
                <a:lnTo>
                  <a:pt x="64" y="31"/>
                </a:lnTo>
                <a:lnTo>
                  <a:pt x="51" y="28"/>
                </a:lnTo>
                <a:lnTo>
                  <a:pt x="48" y="37"/>
                </a:lnTo>
                <a:lnTo>
                  <a:pt x="40" y="37"/>
                </a:lnTo>
                <a:lnTo>
                  <a:pt x="38" y="34"/>
                </a:lnTo>
                <a:lnTo>
                  <a:pt x="29" y="41"/>
                </a:lnTo>
                <a:lnTo>
                  <a:pt x="21" y="42"/>
                </a:lnTo>
                <a:lnTo>
                  <a:pt x="13" y="38"/>
                </a:lnTo>
                <a:lnTo>
                  <a:pt x="8" y="29"/>
                </a:lnTo>
                <a:lnTo>
                  <a:pt x="0" y="32"/>
                </a:lnTo>
                <a:lnTo>
                  <a:pt x="0" y="22"/>
                </a:lnTo>
                <a:lnTo>
                  <a:pt x="11" y="11"/>
                </a:lnTo>
                <a:lnTo>
                  <a:pt x="11" y="6"/>
                </a:lnTo>
                <a:lnTo>
                  <a:pt x="18" y="8"/>
                </a:lnTo>
                <a:lnTo>
                  <a:pt x="22" y="4"/>
                </a:lnTo>
                <a:lnTo>
                  <a:pt x="36" y="4"/>
                </a:lnTo>
                <a:lnTo>
                  <a:pt x="40" y="0"/>
                </a:lnTo>
                <a:lnTo>
                  <a:pt x="57" y="6"/>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3" name="Freeform 48">
            <a:extLst>
              <a:ext uri="{FF2B5EF4-FFF2-40B4-BE49-F238E27FC236}">
                <a16:creationId xmlns:a16="http://schemas.microsoft.com/office/drawing/2014/main" id="{E749D459-5CCC-404F-A886-5CE00363280B}"/>
              </a:ext>
            </a:extLst>
          </p:cNvPr>
          <p:cNvSpPr>
            <a:spLocks/>
          </p:cNvSpPr>
          <p:nvPr/>
        </p:nvSpPr>
        <p:spPr bwMode="auto">
          <a:xfrm>
            <a:off x="10807748" y="6365502"/>
            <a:ext cx="300182" cy="135565"/>
          </a:xfrm>
          <a:custGeom>
            <a:avLst/>
            <a:gdLst>
              <a:gd name="T0" fmla="*/ 0 w 31"/>
              <a:gd name="T1" fmla="*/ 11 h 14"/>
              <a:gd name="T2" fmla="*/ 1 w 31"/>
              <a:gd name="T3" fmla="*/ 11 h 14"/>
              <a:gd name="T4" fmla="*/ 3 w 31"/>
              <a:gd name="T5" fmla="*/ 6 h 14"/>
              <a:gd name="T6" fmla="*/ 16 w 31"/>
              <a:gd name="T7" fmla="*/ 6 h 14"/>
              <a:gd name="T8" fmla="*/ 31 w 31"/>
              <a:gd name="T9" fmla="*/ 0 h 14"/>
              <a:gd name="T10" fmla="*/ 20 w 31"/>
              <a:gd name="T11" fmla="*/ 9 h 14"/>
              <a:gd name="T12" fmla="*/ 22 w 31"/>
              <a:gd name="T13" fmla="*/ 12 h 14"/>
              <a:gd name="T14" fmla="*/ 20 w 31"/>
              <a:gd name="T15" fmla="*/ 12 h 14"/>
              <a:gd name="T16" fmla="*/ 17 w 31"/>
              <a:gd name="T17" fmla="*/ 13 h 14"/>
              <a:gd name="T18" fmla="*/ 14 w 31"/>
              <a:gd name="T19" fmla="*/ 13 h 14"/>
              <a:gd name="T20" fmla="*/ 13 w 31"/>
              <a:gd name="T21" fmla="*/ 14 h 14"/>
              <a:gd name="T22" fmla="*/ 13 w 31"/>
              <a:gd name="T23" fmla="*/ 12 h 14"/>
              <a:gd name="T24" fmla="*/ 11 w 31"/>
              <a:gd name="T25" fmla="*/ 10 h 14"/>
              <a:gd name="T26" fmla="*/ 8 w 31"/>
              <a:gd name="T27" fmla="*/ 10 h 14"/>
              <a:gd name="T28" fmla="*/ 4 w 31"/>
              <a:gd name="T29" fmla="*/ 12 h 14"/>
              <a:gd name="T30" fmla="*/ 0 w 3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4">
                <a:moveTo>
                  <a:pt x="0" y="11"/>
                </a:moveTo>
                <a:lnTo>
                  <a:pt x="1" y="11"/>
                </a:lnTo>
                <a:lnTo>
                  <a:pt x="3" y="6"/>
                </a:lnTo>
                <a:lnTo>
                  <a:pt x="16" y="6"/>
                </a:lnTo>
                <a:lnTo>
                  <a:pt x="31" y="0"/>
                </a:lnTo>
                <a:lnTo>
                  <a:pt x="20" y="9"/>
                </a:lnTo>
                <a:lnTo>
                  <a:pt x="22" y="12"/>
                </a:lnTo>
                <a:lnTo>
                  <a:pt x="20" y="12"/>
                </a:lnTo>
                <a:lnTo>
                  <a:pt x="17" y="13"/>
                </a:lnTo>
                <a:lnTo>
                  <a:pt x="14" y="13"/>
                </a:lnTo>
                <a:lnTo>
                  <a:pt x="13" y="14"/>
                </a:lnTo>
                <a:lnTo>
                  <a:pt x="13" y="12"/>
                </a:lnTo>
                <a:lnTo>
                  <a:pt x="11" y="10"/>
                </a:lnTo>
                <a:lnTo>
                  <a:pt x="8" y="10"/>
                </a:lnTo>
                <a:lnTo>
                  <a:pt x="4" y="12"/>
                </a:lnTo>
                <a:lnTo>
                  <a:pt x="0" y="11"/>
                </a:lnTo>
                <a:close/>
              </a:path>
            </a:pathLst>
          </a:custGeom>
          <a:noFill/>
          <a:ln w="1"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4" name="Freeform 50">
            <a:extLst>
              <a:ext uri="{FF2B5EF4-FFF2-40B4-BE49-F238E27FC236}">
                <a16:creationId xmlns:a16="http://schemas.microsoft.com/office/drawing/2014/main" id="{2953A591-96C6-4DA5-A75A-EC84967699E3}"/>
              </a:ext>
            </a:extLst>
          </p:cNvPr>
          <p:cNvSpPr>
            <a:spLocks/>
          </p:cNvSpPr>
          <p:nvPr/>
        </p:nvSpPr>
        <p:spPr bwMode="auto">
          <a:xfrm>
            <a:off x="7215287" y="3295933"/>
            <a:ext cx="1036102" cy="503525"/>
          </a:xfrm>
          <a:custGeom>
            <a:avLst/>
            <a:gdLst>
              <a:gd name="T0" fmla="*/ 79 w 107"/>
              <a:gd name="T1" fmla="*/ 51 h 52"/>
              <a:gd name="T2" fmla="*/ 71 w 107"/>
              <a:gd name="T3" fmla="*/ 48 h 52"/>
              <a:gd name="T4" fmla="*/ 63 w 107"/>
              <a:gd name="T5" fmla="*/ 49 h 52"/>
              <a:gd name="T6" fmla="*/ 50 w 107"/>
              <a:gd name="T7" fmla="*/ 43 h 52"/>
              <a:gd name="T8" fmla="*/ 45 w 107"/>
              <a:gd name="T9" fmla="*/ 44 h 52"/>
              <a:gd name="T10" fmla="*/ 37 w 107"/>
              <a:gd name="T11" fmla="*/ 52 h 52"/>
              <a:gd name="T12" fmla="*/ 24 w 107"/>
              <a:gd name="T13" fmla="*/ 46 h 52"/>
              <a:gd name="T14" fmla="*/ 14 w 107"/>
              <a:gd name="T15" fmla="*/ 37 h 52"/>
              <a:gd name="T16" fmla="*/ 6 w 107"/>
              <a:gd name="T17" fmla="*/ 32 h 52"/>
              <a:gd name="T18" fmla="*/ 4 w 107"/>
              <a:gd name="T19" fmla="*/ 24 h 52"/>
              <a:gd name="T20" fmla="*/ 0 w 107"/>
              <a:gd name="T21" fmla="*/ 18 h 52"/>
              <a:gd name="T22" fmla="*/ 12 w 107"/>
              <a:gd name="T23" fmla="*/ 13 h 52"/>
              <a:gd name="T24" fmla="*/ 17 w 107"/>
              <a:gd name="T25" fmla="*/ 8 h 52"/>
              <a:gd name="T26" fmla="*/ 28 w 107"/>
              <a:gd name="T27" fmla="*/ 4 h 52"/>
              <a:gd name="T28" fmla="*/ 32 w 107"/>
              <a:gd name="T29" fmla="*/ 0 h 52"/>
              <a:gd name="T30" fmla="*/ 36 w 107"/>
              <a:gd name="T31" fmla="*/ 3 h 52"/>
              <a:gd name="T32" fmla="*/ 43 w 107"/>
              <a:gd name="T33" fmla="*/ 1 h 52"/>
              <a:gd name="T34" fmla="*/ 51 w 107"/>
              <a:gd name="T35" fmla="*/ 7 h 52"/>
              <a:gd name="T36" fmla="*/ 63 w 107"/>
              <a:gd name="T37" fmla="*/ 9 h 52"/>
              <a:gd name="T38" fmla="*/ 63 w 107"/>
              <a:gd name="T39" fmla="*/ 15 h 52"/>
              <a:gd name="T40" fmla="*/ 72 w 107"/>
              <a:gd name="T41" fmla="*/ 19 h 52"/>
              <a:gd name="T42" fmla="*/ 74 w 107"/>
              <a:gd name="T43" fmla="*/ 14 h 52"/>
              <a:gd name="T44" fmla="*/ 85 w 107"/>
              <a:gd name="T45" fmla="*/ 16 h 52"/>
              <a:gd name="T46" fmla="*/ 87 w 107"/>
              <a:gd name="T47" fmla="*/ 22 h 52"/>
              <a:gd name="T48" fmla="*/ 99 w 107"/>
              <a:gd name="T49" fmla="*/ 23 h 52"/>
              <a:gd name="T50" fmla="*/ 107 w 107"/>
              <a:gd name="T51" fmla="*/ 33 h 52"/>
              <a:gd name="T52" fmla="*/ 103 w 107"/>
              <a:gd name="T53" fmla="*/ 33 h 52"/>
              <a:gd name="T54" fmla="*/ 100 w 107"/>
              <a:gd name="T55" fmla="*/ 37 h 52"/>
              <a:gd name="T56" fmla="*/ 97 w 107"/>
              <a:gd name="T57" fmla="*/ 38 h 52"/>
              <a:gd name="T58" fmla="*/ 96 w 107"/>
              <a:gd name="T59" fmla="*/ 42 h 52"/>
              <a:gd name="T60" fmla="*/ 93 w 107"/>
              <a:gd name="T61" fmla="*/ 43 h 52"/>
              <a:gd name="T62" fmla="*/ 93 w 107"/>
              <a:gd name="T63" fmla="*/ 45 h 52"/>
              <a:gd name="T64" fmla="*/ 88 w 107"/>
              <a:gd name="T65" fmla="*/ 47 h 52"/>
              <a:gd name="T66" fmla="*/ 80 w 107"/>
              <a:gd name="T67" fmla="*/ 47 h 52"/>
              <a:gd name="T68" fmla="*/ 79 w 107"/>
              <a:gd name="T69"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52">
                <a:moveTo>
                  <a:pt x="79" y="51"/>
                </a:moveTo>
                <a:lnTo>
                  <a:pt x="71" y="48"/>
                </a:lnTo>
                <a:lnTo>
                  <a:pt x="63" y="49"/>
                </a:lnTo>
                <a:lnTo>
                  <a:pt x="50" y="43"/>
                </a:lnTo>
                <a:lnTo>
                  <a:pt x="45" y="44"/>
                </a:lnTo>
                <a:lnTo>
                  <a:pt x="37" y="52"/>
                </a:lnTo>
                <a:lnTo>
                  <a:pt x="24" y="46"/>
                </a:lnTo>
                <a:lnTo>
                  <a:pt x="14" y="37"/>
                </a:lnTo>
                <a:lnTo>
                  <a:pt x="6" y="32"/>
                </a:lnTo>
                <a:lnTo>
                  <a:pt x="4" y="24"/>
                </a:lnTo>
                <a:lnTo>
                  <a:pt x="0" y="18"/>
                </a:lnTo>
                <a:lnTo>
                  <a:pt x="12" y="13"/>
                </a:lnTo>
                <a:lnTo>
                  <a:pt x="17" y="8"/>
                </a:lnTo>
                <a:lnTo>
                  <a:pt x="28" y="4"/>
                </a:lnTo>
                <a:lnTo>
                  <a:pt x="32" y="0"/>
                </a:lnTo>
                <a:lnTo>
                  <a:pt x="36" y="3"/>
                </a:lnTo>
                <a:lnTo>
                  <a:pt x="43" y="1"/>
                </a:lnTo>
                <a:lnTo>
                  <a:pt x="51" y="7"/>
                </a:lnTo>
                <a:lnTo>
                  <a:pt x="63" y="9"/>
                </a:lnTo>
                <a:lnTo>
                  <a:pt x="63" y="15"/>
                </a:lnTo>
                <a:lnTo>
                  <a:pt x="72" y="19"/>
                </a:lnTo>
                <a:lnTo>
                  <a:pt x="74" y="14"/>
                </a:lnTo>
                <a:lnTo>
                  <a:pt x="85" y="16"/>
                </a:lnTo>
                <a:lnTo>
                  <a:pt x="87" y="22"/>
                </a:lnTo>
                <a:lnTo>
                  <a:pt x="99" y="23"/>
                </a:lnTo>
                <a:lnTo>
                  <a:pt x="107" y="33"/>
                </a:lnTo>
                <a:lnTo>
                  <a:pt x="103" y="33"/>
                </a:lnTo>
                <a:lnTo>
                  <a:pt x="100" y="37"/>
                </a:lnTo>
                <a:lnTo>
                  <a:pt x="97" y="38"/>
                </a:lnTo>
                <a:lnTo>
                  <a:pt x="96" y="42"/>
                </a:lnTo>
                <a:lnTo>
                  <a:pt x="93" y="43"/>
                </a:lnTo>
                <a:lnTo>
                  <a:pt x="93" y="45"/>
                </a:lnTo>
                <a:lnTo>
                  <a:pt x="88" y="47"/>
                </a:lnTo>
                <a:lnTo>
                  <a:pt x="80" y="47"/>
                </a:lnTo>
                <a:lnTo>
                  <a:pt x="79" y="51"/>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5" name="Freeform 51">
            <a:extLst>
              <a:ext uri="{FF2B5EF4-FFF2-40B4-BE49-F238E27FC236}">
                <a16:creationId xmlns:a16="http://schemas.microsoft.com/office/drawing/2014/main" id="{8D3029BB-65C7-458E-8D8E-EE7D948D84BC}"/>
              </a:ext>
            </a:extLst>
          </p:cNvPr>
          <p:cNvSpPr>
            <a:spLocks/>
          </p:cNvSpPr>
          <p:nvPr/>
        </p:nvSpPr>
        <p:spPr bwMode="auto">
          <a:xfrm>
            <a:off x="6247908" y="2551099"/>
            <a:ext cx="1384696" cy="1500895"/>
          </a:xfrm>
          <a:custGeom>
            <a:avLst/>
            <a:gdLst>
              <a:gd name="T0" fmla="*/ 58 w 143"/>
              <a:gd name="T1" fmla="*/ 0 h 155"/>
              <a:gd name="T2" fmla="*/ 59 w 143"/>
              <a:gd name="T3" fmla="*/ 8 h 155"/>
              <a:gd name="T4" fmla="*/ 75 w 143"/>
              <a:gd name="T5" fmla="*/ 12 h 155"/>
              <a:gd name="T6" fmla="*/ 75 w 143"/>
              <a:gd name="T7" fmla="*/ 20 h 155"/>
              <a:gd name="T8" fmla="*/ 90 w 143"/>
              <a:gd name="T9" fmla="*/ 16 h 155"/>
              <a:gd name="T10" fmla="*/ 99 w 143"/>
              <a:gd name="T11" fmla="*/ 10 h 155"/>
              <a:gd name="T12" fmla="*/ 117 w 143"/>
              <a:gd name="T13" fmla="*/ 18 h 155"/>
              <a:gd name="T14" fmla="*/ 125 w 143"/>
              <a:gd name="T15" fmla="*/ 25 h 155"/>
              <a:gd name="T16" fmla="*/ 129 w 143"/>
              <a:gd name="T17" fmla="*/ 35 h 155"/>
              <a:gd name="T18" fmla="*/ 125 w 143"/>
              <a:gd name="T19" fmla="*/ 40 h 155"/>
              <a:gd name="T20" fmla="*/ 131 w 143"/>
              <a:gd name="T21" fmla="*/ 47 h 155"/>
              <a:gd name="T22" fmla="*/ 136 w 143"/>
              <a:gd name="T23" fmla="*/ 58 h 155"/>
              <a:gd name="T24" fmla="*/ 136 w 143"/>
              <a:gd name="T25" fmla="*/ 65 h 155"/>
              <a:gd name="T26" fmla="*/ 143 w 143"/>
              <a:gd name="T27" fmla="*/ 78 h 155"/>
              <a:gd name="T28" fmla="*/ 136 w 143"/>
              <a:gd name="T29" fmla="*/ 80 h 155"/>
              <a:gd name="T30" fmla="*/ 132 w 143"/>
              <a:gd name="T31" fmla="*/ 77 h 155"/>
              <a:gd name="T32" fmla="*/ 128 w 143"/>
              <a:gd name="T33" fmla="*/ 81 h 155"/>
              <a:gd name="T34" fmla="*/ 117 w 143"/>
              <a:gd name="T35" fmla="*/ 85 h 155"/>
              <a:gd name="T36" fmla="*/ 112 w 143"/>
              <a:gd name="T37" fmla="*/ 90 h 155"/>
              <a:gd name="T38" fmla="*/ 100 w 143"/>
              <a:gd name="T39" fmla="*/ 95 h 155"/>
              <a:gd name="T40" fmla="*/ 104 w 143"/>
              <a:gd name="T41" fmla="*/ 101 h 155"/>
              <a:gd name="T42" fmla="*/ 106 w 143"/>
              <a:gd name="T43" fmla="*/ 109 h 155"/>
              <a:gd name="T44" fmla="*/ 114 w 143"/>
              <a:gd name="T45" fmla="*/ 114 h 155"/>
              <a:gd name="T46" fmla="*/ 124 w 143"/>
              <a:gd name="T47" fmla="*/ 123 h 155"/>
              <a:gd name="T48" fmla="*/ 119 w 143"/>
              <a:gd name="T49" fmla="*/ 132 h 155"/>
              <a:gd name="T50" fmla="*/ 113 w 143"/>
              <a:gd name="T51" fmla="*/ 135 h 155"/>
              <a:gd name="T52" fmla="*/ 117 w 143"/>
              <a:gd name="T53" fmla="*/ 148 h 155"/>
              <a:gd name="T54" fmla="*/ 115 w 143"/>
              <a:gd name="T55" fmla="*/ 151 h 155"/>
              <a:gd name="T56" fmla="*/ 110 w 143"/>
              <a:gd name="T57" fmla="*/ 147 h 155"/>
              <a:gd name="T58" fmla="*/ 102 w 143"/>
              <a:gd name="T59" fmla="*/ 147 h 155"/>
              <a:gd name="T60" fmla="*/ 91 w 143"/>
              <a:gd name="T61" fmla="*/ 150 h 155"/>
              <a:gd name="T62" fmla="*/ 76 w 143"/>
              <a:gd name="T63" fmla="*/ 149 h 155"/>
              <a:gd name="T64" fmla="*/ 75 w 143"/>
              <a:gd name="T65" fmla="*/ 155 h 155"/>
              <a:gd name="T66" fmla="*/ 66 w 143"/>
              <a:gd name="T67" fmla="*/ 149 h 155"/>
              <a:gd name="T68" fmla="*/ 61 w 143"/>
              <a:gd name="T69" fmla="*/ 150 h 155"/>
              <a:gd name="T70" fmla="*/ 44 w 143"/>
              <a:gd name="T71" fmla="*/ 144 h 155"/>
              <a:gd name="T72" fmla="*/ 40 w 143"/>
              <a:gd name="T73" fmla="*/ 148 h 155"/>
              <a:gd name="T74" fmla="*/ 26 w 143"/>
              <a:gd name="T75" fmla="*/ 148 h 155"/>
              <a:gd name="T76" fmla="*/ 28 w 143"/>
              <a:gd name="T77" fmla="*/ 134 h 155"/>
              <a:gd name="T78" fmla="*/ 35 w 143"/>
              <a:gd name="T79" fmla="*/ 120 h 155"/>
              <a:gd name="T80" fmla="*/ 12 w 143"/>
              <a:gd name="T81" fmla="*/ 116 h 155"/>
              <a:gd name="T82" fmla="*/ 4 w 143"/>
              <a:gd name="T83" fmla="*/ 111 h 155"/>
              <a:gd name="T84" fmla="*/ 5 w 143"/>
              <a:gd name="T85" fmla="*/ 102 h 155"/>
              <a:gd name="T86" fmla="*/ 2 w 143"/>
              <a:gd name="T87" fmla="*/ 97 h 155"/>
              <a:gd name="T88" fmla="*/ 3 w 143"/>
              <a:gd name="T89" fmla="*/ 84 h 155"/>
              <a:gd name="T90" fmla="*/ 0 w 143"/>
              <a:gd name="T91" fmla="*/ 63 h 155"/>
              <a:gd name="T92" fmla="*/ 9 w 143"/>
              <a:gd name="T93" fmla="*/ 63 h 155"/>
              <a:gd name="T94" fmla="*/ 13 w 143"/>
              <a:gd name="T95" fmla="*/ 55 h 155"/>
              <a:gd name="T96" fmla="*/ 16 w 143"/>
              <a:gd name="T97" fmla="*/ 37 h 155"/>
              <a:gd name="T98" fmla="*/ 13 w 143"/>
              <a:gd name="T99" fmla="*/ 30 h 155"/>
              <a:gd name="T100" fmla="*/ 16 w 143"/>
              <a:gd name="T101" fmla="*/ 26 h 155"/>
              <a:gd name="T102" fmla="*/ 29 w 143"/>
              <a:gd name="T103" fmla="*/ 25 h 155"/>
              <a:gd name="T104" fmla="*/ 32 w 143"/>
              <a:gd name="T105" fmla="*/ 29 h 155"/>
              <a:gd name="T106" fmla="*/ 42 w 143"/>
              <a:gd name="T107" fmla="*/ 19 h 155"/>
              <a:gd name="T108" fmla="*/ 38 w 143"/>
              <a:gd name="T109" fmla="*/ 12 h 155"/>
              <a:gd name="T110" fmla="*/ 36 w 143"/>
              <a:gd name="T111" fmla="*/ 1 h 155"/>
              <a:gd name="T112" fmla="*/ 48 w 143"/>
              <a:gd name="T113" fmla="*/ 3 h 155"/>
              <a:gd name="T114" fmla="*/ 58 w 143"/>
              <a:gd name="T11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155">
                <a:moveTo>
                  <a:pt x="58" y="0"/>
                </a:moveTo>
                <a:lnTo>
                  <a:pt x="59" y="8"/>
                </a:lnTo>
                <a:lnTo>
                  <a:pt x="75" y="12"/>
                </a:lnTo>
                <a:lnTo>
                  <a:pt x="75" y="20"/>
                </a:lnTo>
                <a:lnTo>
                  <a:pt x="90" y="16"/>
                </a:lnTo>
                <a:lnTo>
                  <a:pt x="99" y="10"/>
                </a:lnTo>
                <a:lnTo>
                  <a:pt x="117" y="18"/>
                </a:lnTo>
                <a:lnTo>
                  <a:pt x="125" y="25"/>
                </a:lnTo>
                <a:lnTo>
                  <a:pt x="129" y="35"/>
                </a:lnTo>
                <a:lnTo>
                  <a:pt x="125" y="40"/>
                </a:lnTo>
                <a:lnTo>
                  <a:pt x="131" y="47"/>
                </a:lnTo>
                <a:lnTo>
                  <a:pt x="136" y="58"/>
                </a:lnTo>
                <a:lnTo>
                  <a:pt x="136" y="65"/>
                </a:lnTo>
                <a:lnTo>
                  <a:pt x="143" y="78"/>
                </a:lnTo>
                <a:lnTo>
                  <a:pt x="136" y="80"/>
                </a:lnTo>
                <a:lnTo>
                  <a:pt x="132" y="77"/>
                </a:lnTo>
                <a:lnTo>
                  <a:pt x="128" y="81"/>
                </a:lnTo>
                <a:lnTo>
                  <a:pt x="117" y="85"/>
                </a:lnTo>
                <a:lnTo>
                  <a:pt x="112" y="90"/>
                </a:lnTo>
                <a:lnTo>
                  <a:pt x="100" y="95"/>
                </a:lnTo>
                <a:lnTo>
                  <a:pt x="104" y="101"/>
                </a:lnTo>
                <a:lnTo>
                  <a:pt x="106" y="109"/>
                </a:lnTo>
                <a:lnTo>
                  <a:pt x="114" y="114"/>
                </a:lnTo>
                <a:lnTo>
                  <a:pt x="124" y="123"/>
                </a:lnTo>
                <a:lnTo>
                  <a:pt x="119" y="132"/>
                </a:lnTo>
                <a:lnTo>
                  <a:pt x="113" y="135"/>
                </a:lnTo>
                <a:lnTo>
                  <a:pt x="117" y="148"/>
                </a:lnTo>
                <a:lnTo>
                  <a:pt x="115" y="151"/>
                </a:lnTo>
                <a:lnTo>
                  <a:pt x="110" y="147"/>
                </a:lnTo>
                <a:lnTo>
                  <a:pt x="102" y="147"/>
                </a:lnTo>
                <a:lnTo>
                  <a:pt x="91" y="150"/>
                </a:lnTo>
                <a:lnTo>
                  <a:pt x="76" y="149"/>
                </a:lnTo>
                <a:lnTo>
                  <a:pt x="75" y="155"/>
                </a:lnTo>
                <a:lnTo>
                  <a:pt x="66" y="149"/>
                </a:lnTo>
                <a:lnTo>
                  <a:pt x="61" y="150"/>
                </a:lnTo>
                <a:lnTo>
                  <a:pt x="44" y="144"/>
                </a:lnTo>
                <a:lnTo>
                  <a:pt x="40" y="148"/>
                </a:lnTo>
                <a:lnTo>
                  <a:pt x="26" y="148"/>
                </a:lnTo>
                <a:lnTo>
                  <a:pt x="28" y="134"/>
                </a:lnTo>
                <a:lnTo>
                  <a:pt x="35" y="120"/>
                </a:lnTo>
                <a:lnTo>
                  <a:pt x="12" y="116"/>
                </a:lnTo>
                <a:lnTo>
                  <a:pt x="4" y="111"/>
                </a:lnTo>
                <a:lnTo>
                  <a:pt x="5" y="102"/>
                </a:lnTo>
                <a:lnTo>
                  <a:pt x="2" y="97"/>
                </a:lnTo>
                <a:lnTo>
                  <a:pt x="3" y="84"/>
                </a:lnTo>
                <a:lnTo>
                  <a:pt x="0" y="63"/>
                </a:lnTo>
                <a:lnTo>
                  <a:pt x="9" y="63"/>
                </a:lnTo>
                <a:lnTo>
                  <a:pt x="13" y="55"/>
                </a:lnTo>
                <a:lnTo>
                  <a:pt x="16" y="37"/>
                </a:lnTo>
                <a:lnTo>
                  <a:pt x="13" y="30"/>
                </a:lnTo>
                <a:lnTo>
                  <a:pt x="16" y="26"/>
                </a:lnTo>
                <a:lnTo>
                  <a:pt x="29" y="25"/>
                </a:lnTo>
                <a:lnTo>
                  <a:pt x="32" y="29"/>
                </a:lnTo>
                <a:lnTo>
                  <a:pt x="42" y="19"/>
                </a:lnTo>
                <a:lnTo>
                  <a:pt x="38" y="12"/>
                </a:lnTo>
                <a:lnTo>
                  <a:pt x="36" y="1"/>
                </a:lnTo>
                <a:lnTo>
                  <a:pt x="48" y="3"/>
                </a:lnTo>
                <a:lnTo>
                  <a:pt x="58" y="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6" name="Freeform 53">
            <a:extLst>
              <a:ext uri="{FF2B5EF4-FFF2-40B4-BE49-F238E27FC236}">
                <a16:creationId xmlns:a16="http://schemas.microsoft.com/office/drawing/2014/main" id="{7F9A4137-0D4F-4D20-9361-437448270BA7}"/>
              </a:ext>
            </a:extLst>
          </p:cNvPr>
          <p:cNvSpPr>
            <a:spLocks/>
          </p:cNvSpPr>
          <p:nvPr/>
        </p:nvSpPr>
        <p:spPr bwMode="auto">
          <a:xfrm>
            <a:off x="6944159" y="2337302"/>
            <a:ext cx="261448" cy="251763"/>
          </a:xfrm>
          <a:custGeom>
            <a:avLst/>
            <a:gdLst>
              <a:gd name="T0" fmla="*/ 27 w 27"/>
              <a:gd name="T1" fmla="*/ 10 h 26"/>
              <a:gd name="T2" fmla="*/ 20 w 27"/>
              <a:gd name="T3" fmla="*/ 26 h 26"/>
              <a:gd name="T4" fmla="*/ 3 w 27"/>
              <a:gd name="T5" fmla="*/ 15 h 26"/>
              <a:gd name="T6" fmla="*/ 0 w 27"/>
              <a:gd name="T7" fmla="*/ 6 h 26"/>
              <a:gd name="T8" fmla="*/ 22 w 27"/>
              <a:gd name="T9" fmla="*/ 0 h 26"/>
              <a:gd name="T10" fmla="*/ 27 w 27"/>
              <a:gd name="T11" fmla="*/ 10 h 26"/>
            </a:gdLst>
            <a:ahLst/>
            <a:cxnLst>
              <a:cxn ang="0">
                <a:pos x="T0" y="T1"/>
              </a:cxn>
              <a:cxn ang="0">
                <a:pos x="T2" y="T3"/>
              </a:cxn>
              <a:cxn ang="0">
                <a:pos x="T4" y="T5"/>
              </a:cxn>
              <a:cxn ang="0">
                <a:pos x="T6" y="T7"/>
              </a:cxn>
              <a:cxn ang="0">
                <a:pos x="T8" y="T9"/>
              </a:cxn>
              <a:cxn ang="0">
                <a:pos x="T10" y="T11"/>
              </a:cxn>
            </a:cxnLst>
            <a:rect l="0" t="0" r="r" b="b"/>
            <a:pathLst>
              <a:path w="27" h="26">
                <a:moveTo>
                  <a:pt x="27" y="10"/>
                </a:moveTo>
                <a:lnTo>
                  <a:pt x="20" y="26"/>
                </a:lnTo>
                <a:lnTo>
                  <a:pt x="3" y="15"/>
                </a:lnTo>
                <a:lnTo>
                  <a:pt x="0" y="6"/>
                </a:lnTo>
                <a:lnTo>
                  <a:pt x="22" y="0"/>
                </a:lnTo>
                <a:lnTo>
                  <a:pt x="27" y="1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7" name="Freeform 54">
            <a:extLst>
              <a:ext uri="{FF2B5EF4-FFF2-40B4-BE49-F238E27FC236}">
                <a16:creationId xmlns:a16="http://schemas.microsoft.com/office/drawing/2014/main" id="{A52B529D-8715-41B3-B3A2-1C99B3FA93A5}"/>
              </a:ext>
            </a:extLst>
          </p:cNvPr>
          <p:cNvSpPr>
            <a:spLocks/>
          </p:cNvSpPr>
          <p:nvPr/>
        </p:nvSpPr>
        <p:spPr bwMode="auto">
          <a:xfrm>
            <a:off x="6518098" y="2027441"/>
            <a:ext cx="416380" cy="551944"/>
          </a:xfrm>
          <a:custGeom>
            <a:avLst/>
            <a:gdLst>
              <a:gd name="T0" fmla="*/ 43 w 43"/>
              <a:gd name="T1" fmla="*/ 25 h 57"/>
              <a:gd name="T2" fmla="*/ 40 w 43"/>
              <a:gd name="T3" fmla="*/ 33 h 57"/>
              <a:gd name="T4" fmla="*/ 35 w 43"/>
              <a:gd name="T5" fmla="*/ 30 h 57"/>
              <a:gd name="T6" fmla="*/ 25 w 43"/>
              <a:gd name="T7" fmla="*/ 44 h 57"/>
              <a:gd name="T8" fmla="*/ 30 w 43"/>
              <a:gd name="T9" fmla="*/ 54 h 57"/>
              <a:gd name="T10" fmla="*/ 20 w 43"/>
              <a:gd name="T11" fmla="*/ 57 h 57"/>
              <a:gd name="T12" fmla="*/ 8 w 43"/>
              <a:gd name="T13" fmla="*/ 55 h 57"/>
              <a:gd name="T14" fmla="*/ 2 w 43"/>
              <a:gd name="T15" fmla="*/ 44 h 57"/>
              <a:gd name="T16" fmla="*/ 0 w 43"/>
              <a:gd name="T17" fmla="*/ 24 h 57"/>
              <a:gd name="T18" fmla="*/ 2 w 43"/>
              <a:gd name="T19" fmla="*/ 18 h 57"/>
              <a:gd name="T20" fmla="*/ 6 w 43"/>
              <a:gd name="T21" fmla="*/ 12 h 57"/>
              <a:gd name="T22" fmla="*/ 20 w 43"/>
              <a:gd name="T23" fmla="*/ 11 h 57"/>
              <a:gd name="T24" fmla="*/ 25 w 43"/>
              <a:gd name="T25" fmla="*/ 6 h 57"/>
              <a:gd name="T26" fmla="*/ 36 w 43"/>
              <a:gd name="T27" fmla="*/ 0 h 57"/>
              <a:gd name="T28" fmla="*/ 37 w 43"/>
              <a:gd name="T29" fmla="*/ 10 h 57"/>
              <a:gd name="T30" fmla="*/ 32 w 43"/>
              <a:gd name="T31" fmla="*/ 16 h 57"/>
              <a:gd name="T32" fmla="*/ 35 w 43"/>
              <a:gd name="T33" fmla="*/ 22 h 57"/>
              <a:gd name="T34" fmla="*/ 43 w 43"/>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7">
                <a:moveTo>
                  <a:pt x="43" y="25"/>
                </a:moveTo>
                <a:lnTo>
                  <a:pt x="40" y="33"/>
                </a:lnTo>
                <a:lnTo>
                  <a:pt x="35" y="30"/>
                </a:lnTo>
                <a:lnTo>
                  <a:pt x="25" y="44"/>
                </a:lnTo>
                <a:lnTo>
                  <a:pt x="30" y="54"/>
                </a:lnTo>
                <a:lnTo>
                  <a:pt x="20" y="57"/>
                </a:lnTo>
                <a:lnTo>
                  <a:pt x="8" y="55"/>
                </a:lnTo>
                <a:lnTo>
                  <a:pt x="2" y="44"/>
                </a:lnTo>
                <a:lnTo>
                  <a:pt x="0" y="24"/>
                </a:lnTo>
                <a:lnTo>
                  <a:pt x="2" y="18"/>
                </a:lnTo>
                <a:lnTo>
                  <a:pt x="6" y="12"/>
                </a:lnTo>
                <a:lnTo>
                  <a:pt x="20" y="11"/>
                </a:lnTo>
                <a:lnTo>
                  <a:pt x="25" y="6"/>
                </a:lnTo>
                <a:lnTo>
                  <a:pt x="36" y="0"/>
                </a:lnTo>
                <a:lnTo>
                  <a:pt x="37" y="10"/>
                </a:lnTo>
                <a:lnTo>
                  <a:pt x="32" y="16"/>
                </a:lnTo>
                <a:lnTo>
                  <a:pt x="35" y="22"/>
                </a:lnTo>
                <a:lnTo>
                  <a:pt x="43" y="2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8" name="Freeform 60">
            <a:extLst>
              <a:ext uri="{FF2B5EF4-FFF2-40B4-BE49-F238E27FC236}">
                <a16:creationId xmlns:a16="http://schemas.microsoft.com/office/drawing/2014/main" id="{48556BF4-7749-47EF-8179-F477727BD83C}"/>
              </a:ext>
            </a:extLst>
          </p:cNvPr>
          <p:cNvSpPr>
            <a:spLocks/>
          </p:cNvSpPr>
          <p:nvPr/>
        </p:nvSpPr>
        <p:spPr bwMode="auto">
          <a:xfrm>
            <a:off x="3816496" y="4748410"/>
            <a:ext cx="2004420" cy="1558994"/>
          </a:xfrm>
          <a:custGeom>
            <a:avLst/>
            <a:gdLst>
              <a:gd name="T0" fmla="*/ 5 w 207"/>
              <a:gd name="T1" fmla="*/ 39 h 161"/>
              <a:gd name="T2" fmla="*/ 6 w 207"/>
              <a:gd name="T3" fmla="*/ 24 h 161"/>
              <a:gd name="T4" fmla="*/ 0 w 207"/>
              <a:gd name="T5" fmla="*/ 15 h 161"/>
              <a:gd name="T6" fmla="*/ 24 w 207"/>
              <a:gd name="T7" fmla="*/ 0 h 161"/>
              <a:gd name="T8" fmla="*/ 44 w 207"/>
              <a:gd name="T9" fmla="*/ 4 h 161"/>
              <a:gd name="T10" fmla="*/ 66 w 207"/>
              <a:gd name="T11" fmla="*/ 4 h 161"/>
              <a:gd name="T12" fmla="*/ 84 w 207"/>
              <a:gd name="T13" fmla="*/ 7 h 161"/>
              <a:gd name="T14" fmla="*/ 98 w 207"/>
              <a:gd name="T15" fmla="*/ 6 h 161"/>
              <a:gd name="T16" fmla="*/ 125 w 207"/>
              <a:gd name="T17" fmla="*/ 7 h 161"/>
              <a:gd name="T18" fmla="*/ 131 w 207"/>
              <a:gd name="T19" fmla="*/ 15 h 161"/>
              <a:gd name="T20" fmla="*/ 162 w 207"/>
              <a:gd name="T21" fmla="*/ 24 h 161"/>
              <a:gd name="T22" fmla="*/ 168 w 207"/>
              <a:gd name="T23" fmla="*/ 20 h 161"/>
              <a:gd name="T24" fmla="*/ 187 w 207"/>
              <a:gd name="T25" fmla="*/ 29 h 161"/>
              <a:gd name="T26" fmla="*/ 206 w 207"/>
              <a:gd name="T27" fmla="*/ 27 h 161"/>
              <a:gd name="T28" fmla="*/ 207 w 207"/>
              <a:gd name="T29" fmla="*/ 38 h 161"/>
              <a:gd name="T30" fmla="*/ 191 w 207"/>
              <a:gd name="T31" fmla="*/ 52 h 161"/>
              <a:gd name="T32" fmla="*/ 170 w 207"/>
              <a:gd name="T33" fmla="*/ 57 h 161"/>
              <a:gd name="T34" fmla="*/ 169 w 207"/>
              <a:gd name="T35" fmla="*/ 63 h 161"/>
              <a:gd name="T36" fmla="*/ 158 w 207"/>
              <a:gd name="T37" fmla="*/ 75 h 161"/>
              <a:gd name="T38" fmla="*/ 152 w 207"/>
              <a:gd name="T39" fmla="*/ 92 h 161"/>
              <a:gd name="T40" fmla="*/ 158 w 207"/>
              <a:gd name="T41" fmla="*/ 103 h 161"/>
              <a:gd name="T42" fmla="*/ 148 w 207"/>
              <a:gd name="T43" fmla="*/ 113 h 161"/>
              <a:gd name="T44" fmla="*/ 145 w 207"/>
              <a:gd name="T45" fmla="*/ 126 h 161"/>
              <a:gd name="T46" fmla="*/ 132 w 207"/>
              <a:gd name="T47" fmla="*/ 130 h 161"/>
              <a:gd name="T48" fmla="*/ 119 w 207"/>
              <a:gd name="T49" fmla="*/ 146 h 161"/>
              <a:gd name="T50" fmla="*/ 98 w 207"/>
              <a:gd name="T51" fmla="*/ 146 h 161"/>
              <a:gd name="T52" fmla="*/ 81 w 207"/>
              <a:gd name="T53" fmla="*/ 146 h 161"/>
              <a:gd name="T54" fmla="*/ 70 w 207"/>
              <a:gd name="T55" fmla="*/ 153 h 161"/>
              <a:gd name="T56" fmla="*/ 64 w 207"/>
              <a:gd name="T57" fmla="*/ 161 h 161"/>
              <a:gd name="T58" fmla="*/ 55 w 207"/>
              <a:gd name="T59" fmla="*/ 159 h 161"/>
              <a:gd name="T60" fmla="*/ 49 w 207"/>
              <a:gd name="T61" fmla="*/ 152 h 161"/>
              <a:gd name="T62" fmla="*/ 44 w 207"/>
              <a:gd name="T63" fmla="*/ 140 h 161"/>
              <a:gd name="T64" fmla="*/ 29 w 207"/>
              <a:gd name="T65" fmla="*/ 137 h 161"/>
              <a:gd name="T66" fmla="*/ 27 w 207"/>
              <a:gd name="T67" fmla="*/ 130 h 161"/>
              <a:gd name="T68" fmla="*/ 34 w 207"/>
              <a:gd name="T69" fmla="*/ 123 h 161"/>
              <a:gd name="T70" fmla="*/ 36 w 207"/>
              <a:gd name="T71" fmla="*/ 117 h 161"/>
              <a:gd name="T72" fmla="*/ 31 w 207"/>
              <a:gd name="T73" fmla="*/ 111 h 161"/>
              <a:gd name="T74" fmla="*/ 36 w 207"/>
              <a:gd name="T75" fmla="*/ 98 h 161"/>
              <a:gd name="T76" fmla="*/ 29 w 207"/>
              <a:gd name="T77" fmla="*/ 85 h 161"/>
              <a:gd name="T78" fmla="*/ 37 w 207"/>
              <a:gd name="T79" fmla="*/ 83 h 161"/>
              <a:gd name="T80" fmla="*/ 37 w 207"/>
              <a:gd name="T81" fmla="*/ 74 h 161"/>
              <a:gd name="T82" fmla="*/ 40 w 207"/>
              <a:gd name="T83" fmla="*/ 71 h 161"/>
              <a:gd name="T84" fmla="*/ 41 w 207"/>
              <a:gd name="T85" fmla="*/ 55 h 161"/>
              <a:gd name="T86" fmla="*/ 49 w 207"/>
              <a:gd name="T87" fmla="*/ 49 h 161"/>
              <a:gd name="T88" fmla="*/ 44 w 207"/>
              <a:gd name="T89" fmla="*/ 39 h 161"/>
              <a:gd name="T90" fmla="*/ 35 w 207"/>
              <a:gd name="T91" fmla="*/ 38 h 161"/>
              <a:gd name="T92" fmla="*/ 32 w 207"/>
              <a:gd name="T93" fmla="*/ 40 h 161"/>
              <a:gd name="T94" fmla="*/ 22 w 207"/>
              <a:gd name="T95" fmla="*/ 40 h 161"/>
              <a:gd name="T96" fmla="*/ 18 w 207"/>
              <a:gd name="T97" fmla="*/ 30 h 161"/>
              <a:gd name="T98" fmla="*/ 11 w 207"/>
              <a:gd name="T99" fmla="*/ 33 h 161"/>
              <a:gd name="T100" fmla="*/ 5 w 207"/>
              <a:gd name="T101"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161">
                <a:moveTo>
                  <a:pt x="5" y="39"/>
                </a:moveTo>
                <a:lnTo>
                  <a:pt x="6" y="24"/>
                </a:lnTo>
                <a:lnTo>
                  <a:pt x="0" y="15"/>
                </a:lnTo>
                <a:lnTo>
                  <a:pt x="24" y="0"/>
                </a:lnTo>
                <a:lnTo>
                  <a:pt x="44" y="4"/>
                </a:lnTo>
                <a:lnTo>
                  <a:pt x="66" y="4"/>
                </a:lnTo>
                <a:lnTo>
                  <a:pt x="84" y="7"/>
                </a:lnTo>
                <a:lnTo>
                  <a:pt x="98" y="6"/>
                </a:lnTo>
                <a:lnTo>
                  <a:pt x="125" y="7"/>
                </a:lnTo>
                <a:lnTo>
                  <a:pt x="131" y="15"/>
                </a:lnTo>
                <a:lnTo>
                  <a:pt x="162" y="24"/>
                </a:lnTo>
                <a:lnTo>
                  <a:pt x="168" y="20"/>
                </a:lnTo>
                <a:lnTo>
                  <a:pt x="187" y="29"/>
                </a:lnTo>
                <a:lnTo>
                  <a:pt x="206" y="27"/>
                </a:lnTo>
                <a:lnTo>
                  <a:pt x="207" y="38"/>
                </a:lnTo>
                <a:lnTo>
                  <a:pt x="191" y="52"/>
                </a:lnTo>
                <a:lnTo>
                  <a:pt x="170" y="57"/>
                </a:lnTo>
                <a:lnTo>
                  <a:pt x="169" y="63"/>
                </a:lnTo>
                <a:lnTo>
                  <a:pt x="158" y="75"/>
                </a:lnTo>
                <a:lnTo>
                  <a:pt x="152" y="92"/>
                </a:lnTo>
                <a:lnTo>
                  <a:pt x="158" y="103"/>
                </a:lnTo>
                <a:lnTo>
                  <a:pt x="148" y="113"/>
                </a:lnTo>
                <a:lnTo>
                  <a:pt x="145" y="126"/>
                </a:lnTo>
                <a:lnTo>
                  <a:pt x="132" y="130"/>
                </a:lnTo>
                <a:lnTo>
                  <a:pt x="119" y="146"/>
                </a:lnTo>
                <a:lnTo>
                  <a:pt x="98" y="146"/>
                </a:lnTo>
                <a:lnTo>
                  <a:pt x="81" y="146"/>
                </a:lnTo>
                <a:lnTo>
                  <a:pt x="70" y="153"/>
                </a:lnTo>
                <a:lnTo>
                  <a:pt x="64" y="161"/>
                </a:lnTo>
                <a:lnTo>
                  <a:pt x="55" y="159"/>
                </a:lnTo>
                <a:lnTo>
                  <a:pt x="49" y="152"/>
                </a:lnTo>
                <a:lnTo>
                  <a:pt x="44" y="140"/>
                </a:lnTo>
                <a:lnTo>
                  <a:pt x="29" y="137"/>
                </a:lnTo>
                <a:lnTo>
                  <a:pt x="27" y="130"/>
                </a:lnTo>
                <a:lnTo>
                  <a:pt x="34" y="123"/>
                </a:lnTo>
                <a:lnTo>
                  <a:pt x="36" y="117"/>
                </a:lnTo>
                <a:lnTo>
                  <a:pt x="31" y="111"/>
                </a:lnTo>
                <a:lnTo>
                  <a:pt x="36" y="98"/>
                </a:lnTo>
                <a:lnTo>
                  <a:pt x="29" y="85"/>
                </a:lnTo>
                <a:lnTo>
                  <a:pt x="37" y="83"/>
                </a:lnTo>
                <a:lnTo>
                  <a:pt x="37" y="74"/>
                </a:lnTo>
                <a:lnTo>
                  <a:pt x="40" y="71"/>
                </a:lnTo>
                <a:lnTo>
                  <a:pt x="41" y="55"/>
                </a:lnTo>
                <a:lnTo>
                  <a:pt x="49" y="49"/>
                </a:lnTo>
                <a:lnTo>
                  <a:pt x="44" y="39"/>
                </a:lnTo>
                <a:lnTo>
                  <a:pt x="35" y="38"/>
                </a:lnTo>
                <a:lnTo>
                  <a:pt x="32" y="40"/>
                </a:lnTo>
                <a:lnTo>
                  <a:pt x="22" y="40"/>
                </a:lnTo>
                <a:lnTo>
                  <a:pt x="18" y="30"/>
                </a:lnTo>
                <a:lnTo>
                  <a:pt x="11" y="33"/>
                </a:lnTo>
                <a:lnTo>
                  <a:pt x="5" y="39"/>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89" name="Freeform 63">
            <a:extLst>
              <a:ext uri="{FF2B5EF4-FFF2-40B4-BE49-F238E27FC236}">
                <a16:creationId xmlns:a16="http://schemas.microsoft.com/office/drawing/2014/main" id="{488F194E-849F-4CC7-A81B-F4F6339FDBC6}"/>
              </a:ext>
            </a:extLst>
          </p:cNvPr>
          <p:cNvSpPr>
            <a:spLocks/>
          </p:cNvSpPr>
          <p:nvPr/>
        </p:nvSpPr>
        <p:spPr bwMode="auto">
          <a:xfrm>
            <a:off x="7989941" y="-199690"/>
            <a:ext cx="1704239" cy="1830122"/>
          </a:xfrm>
          <a:custGeom>
            <a:avLst/>
            <a:gdLst>
              <a:gd name="T0" fmla="*/ 106 w 176"/>
              <a:gd name="T1" fmla="*/ 19 h 189"/>
              <a:gd name="T2" fmla="*/ 107 w 176"/>
              <a:gd name="T3" fmla="*/ 31 h 189"/>
              <a:gd name="T4" fmla="*/ 131 w 176"/>
              <a:gd name="T5" fmla="*/ 43 h 189"/>
              <a:gd name="T6" fmla="*/ 122 w 176"/>
              <a:gd name="T7" fmla="*/ 56 h 189"/>
              <a:gd name="T8" fmla="*/ 144 w 176"/>
              <a:gd name="T9" fmla="*/ 77 h 189"/>
              <a:gd name="T10" fmla="*/ 138 w 176"/>
              <a:gd name="T11" fmla="*/ 93 h 189"/>
              <a:gd name="T12" fmla="*/ 154 w 176"/>
              <a:gd name="T13" fmla="*/ 106 h 189"/>
              <a:gd name="T14" fmla="*/ 151 w 176"/>
              <a:gd name="T15" fmla="*/ 119 h 189"/>
              <a:gd name="T16" fmla="*/ 176 w 176"/>
              <a:gd name="T17" fmla="*/ 132 h 189"/>
              <a:gd name="T18" fmla="*/ 173 w 176"/>
              <a:gd name="T19" fmla="*/ 141 h 189"/>
              <a:gd name="T20" fmla="*/ 162 w 176"/>
              <a:gd name="T21" fmla="*/ 152 h 189"/>
              <a:gd name="T22" fmla="*/ 136 w 176"/>
              <a:gd name="T23" fmla="*/ 176 h 189"/>
              <a:gd name="T24" fmla="*/ 110 w 176"/>
              <a:gd name="T25" fmla="*/ 178 h 189"/>
              <a:gd name="T26" fmla="*/ 85 w 176"/>
              <a:gd name="T27" fmla="*/ 185 h 189"/>
              <a:gd name="T28" fmla="*/ 62 w 176"/>
              <a:gd name="T29" fmla="*/ 189 h 189"/>
              <a:gd name="T30" fmla="*/ 52 w 176"/>
              <a:gd name="T31" fmla="*/ 179 h 189"/>
              <a:gd name="T32" fmla="*/ 37 w 176"/>
              <a:gd name="T33" fmla="*/ 172 h 189"/>
              <a:gd name="T34" fmla="*/ 37 w 176"/>
              <a:gd name="T35" fmla="*/ 153 h 189"/>
              <a:gd name="T36" fmla="*/ 27 w 176"/>
              <a:gd name="T37" fmla="*/ 136 h 189"/>
              <a:gd name="T38" fmla="*/ 32 w 176"/>
              <a:gd name="T39" fmla="*/ 125 h 189"/>
              <a:gd name="T40" fmla="*/ 43 w 176"/>
              <a:gd name="T41" fmla="*/ 114 h 189"/>
              <a:gd name="T42" fmla="*/ 71 w 176"/>
              <a:gd name="T43" fmla="*/ 93 h 189"/>
              <a:gd name="T44" fmla="*/ 80 w 176"/>
              <a:gd name="T45" fmla="*/ 90 h 189"/>
              <a:gd name="T46" fmla="*/ 76 w 176"/>
              <a:gd name="T47" fmla="*/ 82 h 189"/>
              <a:gd name="T48" fmla="*/ 55 w 176"/>
              <a:gd name="T49" fmla="*/ 73 h 189"/>
              <a:gd name="T50" fmla="*/ 49 w 176"/>
              <a:gd name="T51" fmla="*/ 66 h 189"/>
              <a:gd name="T52" fmla="*/ 43 w 176"/>
              <a:gd name="T53" fmla="*/ 39 h 189"/>
              <a:gd name="T54" fmla="*/ 20 w 176"/>
              <a:gd name="T55" fmla="*/ 27 h 189"/>
              <a:gd name="T56" fmla="*/ 0 w 176"/>
              <a:gd name="T57" fmla="*/ 18 h 189"/>
              <a:gd name="T58" fmla="*/ 7 w 176"/>
              <a:gd name="T59" fmla="*/ 13 h 189"/>
              <a:gd name="T60" fmla="*/ 24 w 176"/>
              <a:gd name="T61" fmla="*/ 22 h 189"/>
              <a:gd name="T62" fmla="*/ 41 w 176"/>
              <a:gd name="T63" fmla="*/ 22 h 189"/>
              <a:gd name="T64" fmla="*/ 56 w 176"/>
              <a:gd name="T65" fmla="*/ 26 h 189"/>
              <a:gd name="T66" fmla="*/ 67 w 176"/>
              <a:gd name="T67" fmla="*/ 18 h 189"/>
              <a:gd name="T68" fmla="*/ 71 w 176"/>
              <a:gd name="T69" fmla="*/ 5 h 189"/>
              <a:gd name="T70" fmla="*/ 90 w 176"/>
              <a:gd name="T71" fmla="*/ 0 h 189"/>
              <a:gd name="T72" fmla="*/ 108 w 176"/>
              <a:gd name="T73" fmla="*/ 6 h 189"/>
              <a:gd name="T74" fmla="*/ 106 w 176"/>
              <a:gd name="T75" fmla="*/ 1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89">
                <a:moveTo>
                  <a:pt x="106" y="19"/>
                </a:moveTo>
                <a:lnTo>
                  <a:pt x="107" y="31"/>
                </a:lnTo>
                <a:lnTo>
                  <a:pt x="131" y="43"/>
                </a:lnTo>
                <a:lnTo>
                  <a:pt x="122" y="56"/>
                </a:lnTo>
                <a:lnTo>
                  <a:pt x="144" y="77"/>
                </a:lnTo>
                <a:lnTo>
                  <a:pt x="138" y="93"/>
                </a:lnTo>
                <a:lnTo>
                  <a:pt x="154" y="106"/>
                </a:lnTo>
                <a:lnTo>
                  <a:pt x="151" y="119"/>
                </a:lnTo>
                <a:lnTo>
                  <a:pt x="176" y="132"/>
                </a:lnTo>
                <a:lnTo>
                  <a:pt x="173" y="141"/>
                </a:lnTo>
                <a:lnTo>
                  <a:pt x="162" y="152"/>
                </a:lnTo>
                <a:lnTo>
                  <a:pt x="136" y="176"/>
                </a:lnTo>
                <a:lnTo>
                  <a:pt x="110" y="178"/>
                </a:lnTo>
                <a:lnTo>
                  <a:pt x="85" y="185"/>
                </a:lnTo>
                <a:lnTo>
                  <a:pt x="62" y="189"/>
                </a:lnTo>
                <a:lnTo>
                  <a:pt x="52" y="179"/>
                </a:lnTo>
                <a:lnTo>
                  <a:pt x="37" y="172"/>
                </a:lnTo>
                <a:lnTo>
                  <a:pt x="37" y="153"/>
                </a:lnTo>
                <a:lnTo>
                  <a:pt x="27" y="136"/>
                </a:lnTo>
                <a:lnTo>
                  <a:pt x="32" y="125"/>
                </a:lnTo>
                <a:lnTo>
                  <a:pt x="43" y="114"/>
                </a:lnTo>
                <a:lnTo>
                  <a:pt x="71" y="93"/>
                </a:lnTo>
                <a:lnTo>
                  <a:pt x="80" y="90"/>
                </a:lnTo>
                <a:lnTo>
                  <a:pt x="76" y="82"/>
                </a:lnTo>
                <a:lnTo>
                  <a:pt x="55" y="73"/>
                </a:lnTo>
                <a:lnTo>
                  <a:pt x="49" y="66"/>
                </a:lnTo>
                <a:lnTo>
                  <a:pt x="43" y="39"/>
                </a:lnTo>
                <a:lnTo>
                  <a:pt x="20" y="27"/>
                </a:lnTo>
                <a:lnTo>
                  <a:pt x="0" y="18"/>
                </a:lnTo>
                <a:lnTo>
                  <a:pt x="7" y="13"/>
                </a:lnTo>
                <a:lnTo>
                  <a:pt x="24" y="22"/>
                </a:lnTo>
                <a:lnTo>
                  <a:pt x="41" y="22"/>
                </a:lnTo>
                <a:lnTo>
                  <a:pt x="56" y="26"/>
                </a:lnTo>
                <a:lnTo>
                  <a:pt x="67" y="18"/>
                </a:lnTo>
                <a:lnTo>
                  <a:pt x="71" y="5"/>
                </a:lnTo>
                <a:lnTo>
                  <a:pt x="90" y="0"/>
                </a:lnTo>
                <a:lnTo>
                  <a:pt x="108" y="6"/>
                </a:lnTo>
                <a:lnTo>
                  <a:pt x="106" y="19"/>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0" name="Freeform 66">
            <a:extLst>
              <a:ext uri="{FF2B5EF4-FFF2-40B4-BE49-F238E27FC236}">
                <a16:creationId xmlns:a16="http://schemas.microsoft.com/office/drawing/2014/main" id="{5825DE48-5717-4172-857D-22AF9FA73A12}"/>
              </a:ext>
            </a:extLst>
          </p:cNvPr>
          <p:cNvSpPr>
            <a:spLocks/>
          </p:cNvSpPr>
          <p:nvPr/>
        </p:nvSpPr>
        <p:spPr bwMode="auto">
          <a:xfrm>
            <a:off x="6711763" y="4903340"/>
            <a:ext cx="164617" cy="319548"/>
          </a:xfrm>
          <a:custGeom>
            <a:avLst/>
            <a:gdLst>
              <a:gd name="T0" fmla="*/ 17 w 17"/>
              <a:gd name="T1" fmla="*/ 17 h 33"/>
              <a:gd name="T2" fmla="*/ 13 w 17"/>
              <a:gd name="T3" fmla="*/ 33 h 33"/>
              <a:gd name="T4" fmla="*/ 5 w 17"/>
              <a:gd name="T5" fmla="*/ 29 h 33"/>
              <a:gd name="T6" fmla="*/ 0 w 17"/>
              <a:gd name="T7" fmla="*/ 15 h 33"/>
              <a:gd name="T8" fmla="*/ 3 w 17"/>
              <a:gd name="T9" fmla="*/ 7 h 33"/>
              <a:gd name="T10" fmla="*/ 14 w 17"/>
              <a:gd name="T11" fmla="*/ 0 h 33"/>
              <a:gd name="T12" fmla="*/ 17 w 17"/>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17" h="33">
                <a:moveTo>
                  <a:pt x="17" y="17"/>
                </a:moveTo>
                <a:lnTo>
                  <a:pt x="13" y="33"/>
                </a:lnTo>
                <a:lnTo>
                  <a:pt x="5" y="29"/>
                </a:lnTo>
                <a:lnTo>
                  <a:pt x="0" y="15"/>
                </a:lnTo>
                <a:lnTo>
                  <a:pt x="3" y="7"/>
                </a:lnTo>
                <a:lnTo>
                  <a:pt x="14" y="0"/>
                </a:lnTo>
                <a:lnTo>
                  <a:pt x="17" y="17"/>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1" name="Freeform 67">
            <a:extLst>
              <a:ext uri="{FF2B5EF4-FFF2-40B4-BE49-F238E27FC236}">
                <a16:creationId xmlns:a16="http://schemas.microsoft.com/office/drawing/2014/main" id="{90CFA523-2273-49E1-8B9A-2D2D9AC458D3}"/>
              </a:ext>
            </a:extLst>
          </p:cNvPr>
          <p:cNvSpPr>
            <a:spLocks/>
          </p:cNvSpPr>
          <p:nvPr/>
        </p:nvSpPr>
        <p:spPr bwMode="auto">
          <a:xfrm>
            <a:off x="4610517" y="3295933"/>
            <a:ext cx="1975368" cy="1733291"/>
          </a:xfrm>
          <a:custGeom>
            <a:avLst/>
            <a:gdLst>
              <a:gd name="T0" fmla="*/ 131 w 204"/>
              <a:gd name="T1" fmla="*/ 15 h 179"/>
              <a:gd name="T2" fmla="*/ 143 w 204"/>
              <a:gd name="T3" fmla="*/ 25 h 179"/>
              <a:gd name="T4" fmla="*/ 151 w 204"/>
              <a:gd name="T5" fmla="*/ 23 h 179"/>
              <a:gd name="T6" fmla="*/ 165 w 204"/>
              <a:gd name="T7" fmla="*/ 33 h 179"/>
              <a:gd name="T8" fmla="*/ 169 w 204"/>
              <a:gd name="T9" fmla="*/ 34 h 179"/>
              <a:gd name="T10" fmla="*/ 173 w 204"/>
              <a:gd name="T11" fmla="*/ 34 h 179"/>
              <a:gd name="T12" fmla="*/ 181 w 204"/>
              <a:gd name="T13" fmla="*/ 39 h 179"/>
              <a:gd name="T14" fmla="*/ 204 w 204"/>
              <a:gd name="T15" fmla="*/ 43 h 179"/>
              <a:gd name="T16" fmla="*/ 197 w 204"/>
              <a:gd name="T17" fmla="*/ 57 h 179"/>
              <a:gd name="T18" fmla="*/ 195 w 204"/>
              <a:gd name="T19" fmla="*/ 71 h 179"/>
              <a:gd name="T20" fmla="*/ 191 w 204"/>
              <a:gd name="T21" fmla="*/ 75 h 179"/>
              <a:gd name="T22" fmla="*/ 184 w 204"/>
              <a:gd name="T23" fmla="*/ 73 h 179"/>
              <a:gd name="T24" fmla="*/ 184 w 204"/>
              <a:gd name="T25" fmla="*/ 78 h 179"/>
              <a:gd name="T26" fmla="*/ 173 w 204"/>
              <a:gd name="T27" fmla="*/ 89 h 179"/>
              <a:gd name="T28" fmla="*/ 173 w 204"/>
              <a:gd name="T29" fmla="*/ 99 h 179"/>
              <a:gd name="T30" fmla="*/ 181 w 204"/>
              <a:gd name="T31" fmla="*/ 96 h 179"/>
              <a:gd name="T32" fmla="*/ 186 w 204"/>
              <a:gd name="T33" fmla="*/ 105 h 179"/>
              <a:gd name="T34" fmla="*/ 186 w 204"/>
              <a:gd name="T35" fmla="*/ 110 h 179"/>
              <a:gd name="T36" fmla="*/ 191 w 204"/>
              <a:gd name="T37" fmla="*/ 118 h 179"/>
              <a:gd name="T38" fmla="*/ 186 w 204"/>
              <a:gd name="T39" fmla="*/ 124 h 179"/>
              <a:gd name="T40" fmla="*/ 190 w 204"/>
              <a:gd name="T41" fmla="*/ 140 h 179"/>
              <a:gd name="T42" fmla="*/ 199 w 204"/>
              <a:gd name="T43" fmla="*/ 143 h 179"/>
              <a:gd name="T44" fmla="*/ 198 w 204"/>
              <a:gd name="T45" fmla="*/ 151 h 179"/>
              <a:gd name="T46" fmla="*/ 183 w 204"/>
              <a:gd name="T47" fmla="*/ 163 h 179"/>
              <a:gd name="T48" fmla="*/ 150 w 204"/>
              <a:gd name="T49" fmla="*/ 157 h 179"/>
              <a:gd name="T50" fmla="*/ 126 w 204"/>
              <a:gd name="T51" fmla="*/ 164 h 179"/>
              <a:gd name="T52" fmla="*/ 124 w 204"/>
              <a:gd name="T53" fmla="*/ 177 h 179"/>
              <a:gd name="T54" fmla="*/ 105 w 204"/>
              <a:gd name="T55" fmla="*/ 179 h 179"/>
              <a:gd name="T56" fmla="*/ 86 w 204"/>
              <a:gd name="T57" fmla="*/ 170 h 179"/>
              <a:gd name="T58" fmla="*/ 80 w 204"/>
              <a:gd name="T59" fmla="*/ 174 h 179"/>
              <a:gd name="T60" fmla="*/ 49 w 204"/>
              <a:gd name="T61" fmla="*/ 165 h 179"/>
              <a:gd name="T62" fmla="*/ 43 w 204"/>
              <a:gd name="T63" fmla="*/ 157 h 179"/>
              <a:gd name="T64" fmla="*/ 51 w 204"/>
              <a:gd name="T65" fmla="*/ 145 h 179"/>
              <a:gd name="T66" fmla="*/ 55 w 204"/>
              <a:gd name="T67" fmla="*/ 104 h 179"/>
              <a:gd name="T68" fmla="*/ 38 w 204"/>
              <a:gd name="T69" fmla="*/ 83 h 179"/>
              <a:gd name="T70" fmla="*/ 26 w 204"/>
              <a:gd name="T71" fmla="*/ 72 h 179"/>
              <a:gd name="T72" fmla="*/ 2 w 204"/>
              <a:gd name="T73" fmla="*/ 65 h 179"/>
              <a:gd name="T74" fmla="*/ 0 w 204"/>
              <a:gd name="T75" fmla="*/ 50 h 179"/>
              <a:gd name="T76" fmla="*/ 21 w 204"/>
              <a:gd name="T77" fmla="*/ 45 h 179"/>
              <a:gd name="T78" fmla="*/ 48 w 204"/>
              <a:gd name="T79" fmla="*/ 50 h 179"/>
              <a:gd name="T80" fmla="*/ 44 w 204"/>
              <a:gd name="T81" fmla="*/ 27 h 179"/>
              <a:gd name="T82" fmla="*/ 58 w 204"/>
              <a:gd name="T83" fmla="*/ 36 h 179"/>
              <a:gd name="T84" fmla="*/ 96 w 204"/>
              <a:gd name="T85" fmla="*/ 20 h 179"/>
              <a:gd name="T86" fmla="*/ 100 w 204"/>
              <a:gd name="T87" fmla="*/ 4 h 179"/>
              <a:gd name="T88" fmla="*/ 114 w 204"/>
              <a:gd name="T89" fmla="*/ 0 h 179"/>
              <a:gd name="T90" fmla="*/ 117 w 204"/>
              <a:gd name="T91" fmla="*/ 7 h 179"/>
              <a:gd name="T92" fmla="*/ 124 w 204"/>
              <a:gd name="T93" fmla="*/ 7 h 179"/>
              <a:gd name="T94" fmla="*/ 131 w 204"/>
              <a:gd name="T95" fmla="*/ 1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79">
                <a:moveTo>
                  <a:pt x="131" y="15"/>
                </a:moveTo>
                <a:lnTo>
                  <a:pt x="143" y="25"/>
                </a:lnTo>
                <a:lnTo>
                  <a:pt x="151" y="23"/>
                </a:lnTo>
                <a:lnTo>
                  <a:pt x="165" y="33"/>
                </a:lnTo>
                <a:lnTo>
                  <a:pt x="169" y="34"/>
                </a:lnTo>
                <a:lnTo>
                  <a:pt x="173" y="34"/>
                </a:lnTo>
                <a:lnTo>
                  <a:pt x="181" y="39"/>
                </a:lnTo>
                <a:lnTo>
                  <a:pt x="204" y="43"/>
                </a:lnTo>
                <a:lnTo>
                  <a:pt x="197" y="57"/>
                </a:lnTo>
                <a:lnTo>
                  <a:pt x="195" y="71"/>
                </a:lnTo>
                <a:lnTo>
                  <a:pt x="191" y="75"/>
                </a:lnTo>
                <a:lnTo>
                  <a:pt x="184" y="73"/>
                </a:lnTo>
                <a:lnTo>
                  <a:pt x="184" y="78"/>
                </a:lnTo>
                <a:lnTo>
                  <a:pt x="173" y="89"/>
                </a:lnTo>
                <a:lnTo>
                  <a:pt x="173" y="99"/>
                </a:lnTo>
                <a:lnTo>
                  <a:pt x="181" y="96"/>
                </a:lnTo>
                <a:lnTo>
                  <a:pt x="186" y="105"/>
                </a:lnTo>
                <a:lnTo>
                  <a:pt x="186" y="110"/>
                </a:lnTo>
                <a:lnTo>
                  <a:pt x="191" y="118"/>
                </a:lnTo>
                <a:lnTo>
                  <a:pt x="186" y="124"/>
                </a:lnTo>
                <a:lnTo>
                  <a:pt x="190" y="140"/>
                </a:lnTo>
                <a:lnTo>
                  <a:pt x="199" y="143"/>
                </a:lnTo>
                <a:lnTo>
                  <a:pt x="198" y="151"/>
                </a:lnTo>
                <a:lnTo>
                  <a:pt x="183" y="163"/>
                </a:lnTo>
                <a:lnTo>
                  <a:pt x="150" y="157"/>
                </a:lnTo>
                <a:lnTo>
                  <a:pt x="126" y="164"/>
                </a:lnTo>
                <a:lnTo>
                  <a:pt x="124" y="177"/>
                </a:lnTo>
                <a:lnTo>
                  <a:pt x="105" y="179"/>
                </a:lnTo>
                <a:lnTo>
                  <a:pt x="86" y="170"/>
                </a:lnTo>
                <a:lnTo>
                  <a:pt x="80" y="174"/>
                </a:lnTo>
                <a:lnTo>
                  <a:pt x="49" y="165"/>
                </a:lnTo>
                <a:lnTo>
                  <a:pt x="43" y="157"/>
                </a:lnTo>
                <a:lnTo>
                  <a:pt x="51" y="145"/>
                </a:lnTo>
                <a:lnTo>
                  <a:pt x="55" y="104"/>
                </a:lnTo>
                <a:lnTo>
                  <a:pt x="38" y="83"/>
                </a:lnTo>
                <a:lnTo>
                  <a:pt x="26" y="72"/>
                </a:lnTo>
                <a:lnTo>
                  <a:pt x="2" y="65"/>
                </a:lnTo>
                <a:lnTo>
                  <a:pt x="0" y="50"/>
                </a:lnTo>
                <a:lnTo>
                  <a:pt x="21" y="45"/>
                </a:lnTo>
                <a:lnTo>
                  <a:pt x="48" y="50"/>
                </a:lnTo>
                <a:lnTo>
                  <a:pt x="44" y="27"/>
                </a:lnTo>
                <a:lnTo>
                  <a:pt x="58" y="36"/>
                </a:lnTo>
                <a:lnTo>
                  <a:pt x="96" y="20"/>
                </a:lnTo>
                <a:lnTo>
                  <a:pt x="100" y="4"/>
                </a:lnTo>
                <a:lnTo>
                  <a:pt x="114" y="0"/>
                </a:lnTo>
                <a:lnTo>
                  <a:pt x="117" y="7"/>
                </a:lnTo>
                <a:lnTo>
                  <a:pt x="124" y="7"/>
                </a:lnTo>
                <a:lnTo>
                  <a:pt x="131" y="1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2" name="Freeform 69">
            <a:extLst>
              <a:ext uri="{FF2B5EF4-FFF2-40B4-BE49-F238E27FC236}">
                <a16:creationId xmlns:a16="http://schemas.microsoft.com/office/drawing/2014/main" id="{6F965453-521C-4E87-A30B-067228BEE15B}"/>
              </a:ext>
            </a:extLst>
          </p:cNvPr>
          <p:cNvSpPr>
            <a:spLocks/>
          </p:cNvSpPr>
          <p:nvPr/>
        </p:nvSpPr>
        <p:spPr bwMode="auto">
          <a:xfrm>
            <a:off x="4194137" y="2511600"/>
            <a:ext cx="290495" cy="251763"/>
          </a:xfrm>
          <a:custGeom>
            <a:avLst/>
            <a:gdLst>
              <a:gd name="T0" fmla="*/ 30 w 30"/>
              <a:gd name="T1" fmla="*/ 13 h 26"/>
              <a:gd name="T2" fmla="*/ 21 w 30"/>
              <a:gd name="T3" fmla="*/ 26 h 26"/>
              <a:gd name="T4" fmla="*/ 10 w 30"/>
              <a:gd name="T5" fmla="*/ 22 h 26"/>
              <a:gd name="T6" fmla="*/ 0 w 30"/>
              <a:gd name="T7" fmla="*/ 23 h 26"/>
              <a:gd name="T8" fmla="*/ 4 w 30"/>
              <a:gd name="T9" fmla="*/ 12 h 26"/>
              <a:gd name="T10" fmla="*/ 1 w 30"/>
              <a:gd name="T11" fmla="*/ 1 h 26"/>
              <a:gd name="T12" fmla="*/ 14 w 30"/>
              <a:gd name="T13" fmla="*/ 0 h 26"/>
              <a:gd name="T14" fmla="*/ 30 w 30"/>
              <a:gd name="T15" fmla="*/ 1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30" y="13"/>
                </a:moveTo>
                <a:lnTo>
                  <a:pt x="21" y="26"/>
                </a:lnTo>
                <a:lnTo>
                  <a:pt x="10" y="22"/>
                </a:lnTo>
                <a:lnTo>
                  <a:pt x="0" y="23"/>
                </a:lnTo>
                <a:lnTo>
                  <a:pt x="4" y="12"/>
                </a:lnTo>
                <a:lnTo>
                  <a:pt x="1" y="1"/>
                </a:lnTo>
                <a:lnTo>
                  <a:pt x="14" y="0"/>
                </a:lnTo>
                <a:lnTo>
                  <a:pt x="30" y="13"/>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3" name="Freeform 70">
            <a:extLst>
              <a:ext uri="{FF2B5EF4-FFF2-40B4-BE49-F238E27FC236}">
                <a16:creationId xmlns:a16="http://schemas.microsoft.com/office/drawing/2014/main" id="{9DE5753C-1D65-4ACE-8C96-951391DD89B3}"/>
              </a:ext>
            </a:extLst>
          </p:cNvPr>
          <p:cNvSpPr>
            <a:spLocks/>
          </p:cNvSpPr>
          <p:nvPr/>
        </p:nvSpPr>
        <p:spPr bwMode="auto">
          <a:xfrm>
            <a:off x="4426533" y="1862824"/>
            <a:ext cx="1161981" cy="1665505"/>
          </a:xfrm>
          <a:custGeom>
            <a:avLst/>
            <a:gdLst>
              <a:gd name="T0" fmla="*/ 49 w 120"/>
              <a:gd name="T1" fmla="*/ 0 h 172"/>
              <a:gd name="T2" fmla="*/ 32 w 120"/>
              <a:gd name="T3" fmla="*/ 21 h 172"/>
              <a:gd name="T4" fmla="*/ 47 w 120"/>
              <a:gd name="T5" fmla="*/ 18 h 172"/>
              <a:gd name="T6" fmla="*/ 64 w 120"/>
              <a:gd name="T7" fmla="*/ 18 h 172"/>
              <a:gd name="T8" fmla="*/ 60 w 120"/>
              <a:gd name="T9" fmla="*/ 34 h 172"/>
              <a:gd name="T10" fmla="*/ 46 w 120"/>
              <a:gd name="T11" fmla="*/ 51 h 172"/>
              <a:gd name="T12" fmla="*/ 62 w 120"/>
              <a:gd name="T13" fmla="*/ 53 h 172"/>
              <a:gd name="T14" fmla="*/ 63 w 120"/>
              <a:gd name="T15" fmla="*/ 55 h 172"/>
              <a:gd name="T16" fmla="*/ 76 w 120"/>
              <a:gd name="T17" fmla="*/ 78 h 172"/>
              <a:gd name="T18" fmla="*/ 87 w 120"/>
              <a:gd name="T19" fmla="*/ 82 h 172"/>
              <a:gd name="T20" fmla="*/ 96 w 120"/>
              <a:gd name="T21" fmla="*/ 104 h 172"/>
              <a:gd name="T22" fmla="*/ 101 w 120"/>
              <a:gd name="T23" fmla="*/ 112 h 172"/>
              <a:gd name="T24" fmla="*/ 120 w 120"/>
              <a:gd name="T25" fmla="*/ 116 h 172"/>
              <a:gd name="T26" fmla="*/ 118 w 120"/>
              <a:gd name="T27" fmla="*/ 129 h 172"/>
              <a:gd name="T28" fmla="*/ 110 w 120"/>
              <a:gd name="T29" fmla="*/ 135 h 172"/>
              <a:gd name="T30" fmla="*/ 116 w 120"/>
              <a:gd name="T31" fmla="*/ 145 h 172"/>
              <a:gd name="T32" fmla="*/ 102 w 120"/>
              <a:gd name="T33" fmla="*/ 155 h 172"/>
              <a:gd name="T34" fmla="*/ 81 w 120"/>
              <a:gd name="T35" fmla="*/ 155 h 172"/>
              <a:gd name="T36" fmla="*/ 54 w 120"/>
              <a:gd name="T37" fmla="*/ 161 h 172"/>
              <a:gd name="T38" fmla="*/ 46 w 120"/>
              <a:gd name="T39" fmla="*/ 157 h 172"/>
              <a:gd name="T40" fmla="*/ 36 w 120"/>
              <a:gd name="T41" fmla="*/ 166 h 172"/>
              <a:gd name="T42" fmla="*/ 21 w 120"/>
              <a:gd name="T43" fmla="*/ 164 h 172"/>
              <a:gd name="T44" fmla="*/ 10 w 120"/>
              <a:gd name="T45" fmla="*/ 172 h 172"/>
              <a:gd name="T46" fmla="*/ 1 w 120"/>
              <a:gd name="T47" fmla="*/ 168 h 172"/>
              <a:gd name="T48" fmla="*/ 25 w 120"/>
              <a:gd name="T49" fmla="*/ 147 h 172"/>
              <a:gd name="T50" fmla="*/ 39 w 120"/>
              <a:gd name="T51" fmla="*/ 142 h 172"/>
              <a:gd name="T52" fmla="*/ 39 w 120"/>
              <a:gd name="T53" fmla="*/ 142 h 172"/>
              <a:gd name="T54" fmla="*/ 15 w 120"/>
              <a:gd name="T55" fmla="*/ 139 h 172"/>
              <a:gd name="T56" fmla="*/ 11 w 120"/>
              <a:gd name="T57" fmla="*/ 131 h 172"/>
              <a:gd name="T58" fmla="*/ 27 w 120"/>
              <a:gd name="T59" fmla="*/ 125 h 172"/>
              <a:gd name="T60" fmla="*/ 19 w 120"/>
              <a:gd name="T61" fmla="*/ 114 h 172"/>
              <a:gd name="T62" fmla="*/ 22 w 120"/>
              <a:gd name="T63" fmla="*/ 101 h 172"/>
              <a:gd name="T64" fmla="*/ 45 w 120"/>
              <a:gd name="T65" fmla="*/ 102 h 172"/>
              <a:gd name="T66" fmla="*/ 45 w 120"/>
              <a:gd name="T67" fmla="*/ 102 h 172"/>
              <a:gd name="T68" fmla="*/ 48 w 120"/>
              <a:gd name="T69" fmla="*/ 91 h 172"/>
              <a:gd name="T70" fmla="*/ 38 w 120"/>
              <a:gd name="T71" fmla="*/ 79 h 172"/>
              <a:gd name="T72" fmla="*/ 37 w 120"/>
              <a:gd name="T73" fmla="*/ 79 h 172"/>
              <a:gd name="T74" fmla="*/ 19 w 120"/>
              <a:gd name="T75" fmla="*/ 75 h 172"/>
              <a:gd name="T76" fmla="*/ 15 w 120"/>
              <a:gd name="T77" fmla="*/ 70 h 172"/>
              <a:gd name="T78" fmla="*/ 21 w 120"/>
              <a:gd name="T79" fmla="*/ 61 h 172"/>
              <a:gd name="T80" fmla="*/ 16 w 120"/>
              <a:gd name="T81" fmla="*/ 55 h 172"/>
              <a:gd name="T82" fmla="*/ 8 w 120"/>
              <a:gd name="T83" fmla="*/ 65 h 172"/>
              <a:gd name="T84" fmla="*/ 8 w 120"/>
              <a:gd name="T85" fmla="*/ 46 h 172"/>
              <a:gd name="T86" fmla="*/ 0 w 120"/>
              <a:gd name="T87" fmla="*/ 36 h 172"/>
              <a:gd name="T88" fmla="*/ 7 w 120"/>
              <a:gd name="T89" fmla="*/ 15 h 172"/>
              <a:gd name="T90" fmla="*/ 19 w 120"/>
              <a:gd name="T91" fmla="*/ 0 h 172"/>
              <a:gd name="T92" fmla="*/ 31 w 120"/>
              <a:gd name="T93" fmla="*/ 1 h 172"/>
              <a:gd name="T94" fmla="*/ 49 w 120"/>
              <a:gd name="T9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72">
                <a:moveTo>
                  <a:pt x="49" y="0"/>
                </a:moveTo>
                <a:lnTo>
                  <a:pt x="32" y="21"/>
                </a:lnTo>
                <a:lnTo>
                  <a:pt x="47" y="18"/>
                </a:lnTo>
                <a:lnTo>
                  <a:pt x="64" y="18"/>
                </a:lnTo>
                <a:lnTo>
                  <a:pt x="60" y="34"/>
                </a:lnTo>
                <a:lnTo>
                  <a:pt x="46" y="51"/>
                </a:lnTo>
                <a:lnTo>
                  <a:pt x="62" y="53"/>
                </a:lnTo>
                <a:lnTo>
                  <a:pt x="63" y="55"/>
                </a:lnTo>
                <a:lnTo>
                  <a:pt x="76" y="78"/>
                </a:lnTo>
                <a:lnTo>
                  <a:pt x="87" y="82"/>
                </a:lnTo>
                <a:lnTo>
                  <a:pt x="96" y="104"/>
                </a:lnTo>
                <a:lnTo>
                  <a:pt x="101" y="112"/>
                </a:lnTo>
                <a:lnTo>
                  <a:pt x="120" y="116"/>
                </a:lnTo>
                <a:lnTo>
                  <a:pt x="118" y="129"/>
                </a:lnTo>
                <a:lnTo>
                  <a:pt x="110" y="135"/>
                </a:lnTo>
                <a:lnTo>
                  <a:pt x="116" y="145"/>
                </a:lnTo>
                <a:lnTo>
                  <a:pt x="102" y="155"/>
                </a:lnTo>
                <a:lnTo>
                  <a:pt x="81" y="155"/>
                </a:lnTo>
                <a:lnTo>
                  <a:pt x="54" y="161"/>
                </a:lnTo>
                <a:lnTo>
                  <a:pt x="46" y="157"/>
                </a:lnTo>
                <a:lnTo>
                  <a:pt x="36" y="166"/>
                </a:lnTo>
                <a:lnTo>
                  <a:pt x="21" y="164"/>
                </a:lnTo>
                <a:lnTo>
                  <a:pt x="10" y="172"/>
                </a:lnTo>
                <a:lnTo>
                  <a:pt x="1" y="168"/>
                </a:lnTo>
                <a:lnTo>
                  <a:pt x="25" y="147"/>
                </a:lnTo>
                <a:lnTo>
                  <a:pt x="39" y="142"/>
                </a:lnTo>
                <a:lnTo>
                  <a:pt x="39" y="142"/>
                </a:lnTo>
                <a:lnTo>
                  <a:pt x="15" y="139"/>
                </a:lnTo>
                <a:lnTo>
                  <a:pt x="11" y="131"/>
                </a:lnTo>
                <a:lnTo>
                  <a:pt x="27" y="125"/>
                </a:lnTo>
                <a:lnTo>
                  <a:pt x="19" y="114"/>
                </a:lnTo>
                <a:lnTo>
                  <a:pt x="22" y="101"/>
                </a:lnTo>
                <a:lnTo>
                  <a:pt x="45" y="102"/>
                </a:lnTo>
                <a:lnTo>
                  <a:pt x="45" y="102"/>
                </a:lnTo>
                <a:lnTo>
                  <a:pt x="48" y="91"/>
                </a:lnTo>
                <a:lnTo>
                  <a:pt x="38" y="79"/>
                </a:lnTo>
                <a:lnTo>
                  <a:pt x="37" y="79"/>
                </a:lnTo>
                <a:lnTo>
                  <a:pt x="19" y="75"/>
                </a:lnTo>
                <a:lnTo>
                  <a:pt x="15" y="70"/>
                </a:lnTo>
                <a:lnTo>
                  <a:pt x="21" y="61"/>
                </a:lnTo>
                <a:lnTo>
                  <a:pt x="16" y="55"/>
                </a:lnTo>
                <a:lnTo>
                  <a:pt x="8" y="65"/>
                </a:lnTo>
                <a:lnTo>
                  <a:pt x="8" y="46"/>
                </a:lnTo>
                <a:lnTo>
                  <a:pt x="0" y="36"/>
                </a:lnTo>
                <a:lnTo>
                  <a:pt x="7" y="15"/>
                </a:lnTo>
                <a:lnTo>
                  <a:pt x="19" y="0"/>
                </a:lnTo>
                <a:lnTo>
                  <a:pt x="31" y="1"/>
                </a:lnTo>
                <a:lnTo>
                  <a:pt x="49" y="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4" name="Freeform 77">
            <a:extLst>
              <a:ext uri="{FF2B5EF4-FFF2-40B4-BE49-F238E27FC236}">
                <a16:creationId xmlns:a16="http://schemas.microsoft.com/office/drawing/2014/main" id="{38DAAE88-4FA4-4CDE-B63D-4B158A35BC12}"/>
              </a:ext>
            </a:extLst>
          </p:cNvPr>
          <p:cNvSpPr>
            <a:spLocks/>
          </p:cNvSpPr>
          <p:nvPr/>
        </p:nvSpPr>
        <p:spPr bwMode="auto">
          <a:xfrm>
            <a:off x="9268120" y="6355816"/>
            <a:ext cx="464792" cy="154931"/>
          </a:xfrm>
          <a:custGeom>
            <a:avLst/>
            <a:gdLst>
              <a:gd name="T0" fmla="*/ 2 w 48"/>
              <a:gd name="T1" fmla="*/ 0 h 16"/>
              <a:gd name="T2" fmla="*/ 12 w 48"/>
              <a:gd name="T3" fmla="*/ 7 h 16"/>
              <a:gd name="T4" fmla="*/ 25 w 48"/>
              <a:gd name="T5" fmla="*/ 6 h 16"/>
              <a:gd name="T6" fmla="*/ 39 w 48"/>
              <a:gd name="T7" fmla="*/ 7 h 16"/>
              <a:gd name="T8" fmla="*/ 38 w 48"/>
              <a:gd name="T9" fmla="*/ 11 h 16"/>
              <a:gd name="T10" fmla="*/ 48 w 48"/>
              <a:gd name="T11" fmla="*/ 8 h 16"/>
              <a:gd name="T12" fmla="*/ 46 w 48"/>
              <a:gd name="T13" fmla="*/ 14 h 16"/>
              <a:gd name="T14" fmla="*/ 21 w 48"/>
              <a:gd name="T15" fmla="*/ 16 h 16"/>
              <a:gd name="T16" fmla="*/ 21 w 48"/>
              <a:gd name="T17" fmla="*/ 13 h 16"/>
              <a:gd name="T18" fmla="*/ 0 w 48"/>
              <a:gd name="T19" fmla="*/ 9 h 16"/>
              <a:gd name="T20" fmla="*/ 2 w 4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6">
                <a:moveTo>
                  <a:pt x="2" y="0"/>
                </a:moveTo>
                <a:lnTo>
                  <a:pt x="12" y="7"/>
                </a:lnTo>
                <a:lnTo>
                  <a:pt x="25" y="6"/>
                </a:lnTo>
                <a:lnTo>
                  <a:pt x="39" y="7"/>
                </a:lnTo>
                <a:lnTo>
                  <a:pt x="38" y="11"/>
                </a:lnTo>
                <a:lnTo>
                  <a:pt x="48" y="8"/>
                </a:lnTo>
                <a:lnTo>
                  <a:pt x="46" y="14"/>
                </a:lnTo>
                <a:lnTo>
                  <a:pt x="21" y="16"/>
                </a:lnTo>
                <a:lnTo>
                  <a:pt x="21" y="13"/>
                </a:lnTo>
                <a:lnTo>
                  <a:pt x="0" y="9"/>
                </a:lnTo>
                <a:lnTo>
                  <a:pt x="2" y="0"/>
                </a:lnTo>
                <a:close/>
              </a:path>
            </a:pathLst>
          </a:custGeom>
          <a:noFill/>
          <a:ln w="1"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5" name="Freeform 78">
            <a:extLst>
              <a:ext uri="{FF2B5EF4-FFF2-40B4-BE49-F238E27FC236}">
                <a16:creationId xmlns:a16="http://schemas.microsoft.com/office/drawing/2014/main" id="{50F3AB25-20E0-4DAB-8273-FFBEB60327BB}"/>
              </a:ext>
            </a:extLst>
          </p:cNvPr>
          <p:cNvSpPr>
            <a:spLocks/>
          </p:cNvSpPr>
          <p:nvPr/>
        </p:nvSpPr>
        <p:spPr bwMode="auto">
          <a:xfrm>
            <a:off x="8638716" y="5135736"/>
            <a:ext cx="1016737" cy="1074835"/>
          </a:xfrm>
          <a:custGeom>
            <a:avLst/>
            <a:gdLst>
              <a:gd name="T0" fmla="*/ 105 w 105"/>
              <a:gd name="T1" fmla="*/ 5 h 111"/>
              <a:gd name="T2" fmla="*/ 101 w 105"/>
              <a:gd name="T3" fmla="*/ 18 h 111"/>
              <a:gd name="T4" fmla="*/ 98 w 105"/>
              <a:gd name="T5" fmla="*/ 20 h 111"/>
              <a:gd name="T6" fmla="*/ 87 w 105"/>
              <a:gd name="T7" fmla="*/ 20 h 111"/>
              <a:gd name="T8" fmla="*/ 78 w 105"/>
              <a:gd name="T9" fmla="*/ 18 h 111"/>
              <a:gd name="T10" fmla="*/ 58 w 105"/>
              <a:gd name="T11" fmla="*/ 23 h 111"/>
              <a:gd name="T12" fmla="*/ 71 w 105"/>
              <a:gd name="T13" fmla="*/ 35 h 111"/>
              <a:gd name="T14" fmla="*/ 63 w 105"/>
              <a:gd name="T15" fmla="*/ 38 h 111"/>
              <a:gd name="T16" fmla="*/ 54 w 105"/>
              <a:gd name="T17" fmla="*/ 38 h 111"/>
              <a:gd name="T18" fmla="*/ 44 w 105"/>
              <a:gd name="T19" fmla="*/ 28 h 111"/>
              <a:gd name="T20" fmla="*/ 41 w 105"/>
              <a:gd name="T21" fmla="*/ 32 h 111"/>
              <a:gd name="T22" fmla="*/ 46 w 105"/>
              <a:gd name="T23" fmla="*/ 44 h 111"/>
              <a:gd name="T24" fmla="*/ 55 w 105"/>
              <a:gd name="T25" fmla="*/ 54 h 111"/>
              <a:gd name="T26" fmla="*/ 49 w 105"/>
              <a:gd name="T27" fmla="*/ 59 h 111"/>
              <a:gd name="T28" fmla="*/ 59 w 105"/>
              <a:gd name="T29" fmla="*/ 68 h 111"/>
              <a:gd name="T30" fmla="*/ 68 w 105"/>
              <a:gd name="T31" fmla="*/ 74 h 111"/>
              <a:gd name="T32" fmla="*/ 70 w 105"/>
              <a:gd name="T33" fmla="*/ 86 h 111"/>
              <a:gd name="T34" fmla="*/ 53 w 105"/>
              <a:gd name="T35" fmla="*/ 80 h 111"/>
              <a:gd name="T36" fmla="*/ 59 w 105"/>
              <a:gd name="T37" fmla="*/ 91 h 111"/>
              <a:gd name="T38" fmla="*/ 49 w 105"/>
              <a:gd name="T39" fmla="*/ 93 h 111"/>
              <a:gd name="T40" fmla="*/ 57 w 105"/>
              <a:gd name="T41" fmla="*/ 111 h 111"/>
              <a:gd name="T42" fmla="*/ 45 w 105"/>
              <a:gd name="T43" fmla="*/ 111 h 111"/>
              <a:gd name="T44" fmla="*/ 30 w 105"/>
              <a:gd name="T45" fmla="*/ 102 h 111"/>
              <a:gd name="T46" fmla="*/ 23 w 105"/>
              <a:gd name="T47" fmla="*/ 86 h 111"/>
              <a:gd name="T48" fmla="*/ 19 w 105"/>
              <a:gd name="T49" fmla="*/ 72 h 111"/>
              <a:gd name="T50" fmla="*/ 11 w 105"/>
              <a:gd name="T51" fmla="*/ 63 h 111"/>
              <a:gd name="T52" fmla="*/ 2 w 105"/>
              <a:gd name="T53" fmla="*/ 51 h 111"/>
              <a:gd name="T54" fmla="*/ 0 w 105"/>
              <a:gd name="T55" fmla="*/ 45 h 111"/>
              <a:gd name="T56" fmla="*/ 7 w 105"/>
              <a:gd name="T57" fmla="*/ 35 h 111"/>
              <a:gd name="T58" fmla="*/ 7 w 105"/>
              <a:gd name="T59" fmla="*/ 28 h 111"/>
              <a:gd name="T60" fmla="*/ 13 w 105"/>
              <a:gd name="T61" fmla="*/ 26 h 111"/>
              <a:gd name="T62" fmla="*/ 13 w 105"/>
              <a:gd name="T63" fmla="*/ 20 h 111"/>
              <a:gd name="T64" fmla="*/ 24 w 105"/>
              <a:gd name="T65" fmla="*/ 18 h 111"/>
              <a:gd name="T66" fmla="*/ 30 w 105"/>
              <a:gd name="T67" fmla="*/ 14 h 111"/>
              <a:gd name="T68" fmla="*/ 39 w 105"/>
              <a:gd name="T69" fmla="*/ 14 h 111"/>
              <a:gd name="T70" fmla="*/ 41 w 105"/>
              <a:gd name="T71" fmla="*/ 10 h 111"/>
              <a:gd name="T72" fmla="*/ 44 w 105"/>
              <a:gd name="T73" fmla="*/ 10 h 111"/>
              <a:gd name="T74" fmla="*/ 57 w 105"/>
              <a:gd name="T75" fmla="*/ 10 h 111"/>
              <a:gd name="T76" fmla="*/ 70 w 105"/>
              <a:gd name="T77" fmla="*/ 5 h 111"/>
              <a:gd name="T78" fmla="*/ 82 w 105"/>
              <a:gd name="T79" fmla="*/ 12 h 111"/>
              <a:gd name="T80" fmla="*/ 97 w 105"/>
              <a:gd name="T81" fmla="*/ 10 h 111"/>
              <a:gd name="T82" fmla="*/ 96 w 105"/>
              <a:gd name="T83" fmla="*/ 0 h 111"/>
              <a:gd name="T84" fmla="*/ 105 w 105"/>
              <a:gd name="T85"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111">
                <a:moveTo>
                  <a:pt x="105" y="5"/>
                </a:moveTo>
                <a:lnTo>
                  <a:pt x="101" y="18"/>
                </a:lnTo>
                <a:lnTo>
                  <a:pt x="98" y="20"/>
                </a:lnTo>
                <a:lnTo>
                  <a:pt x="87" y="20"/>
                </a:lnTo>
                <a:lnTo>
                  <a:pt x="78" y="18"/>
                </a:lnTo>
                <a:lnTo>
                  <a:pt x="58" y="23"/>
                </a:lnTo>
                <a:lnTo>
                  <a:pt x="71" y="35"/>
                </a:lnTo>
                <a:lnTo>
                  <a:pt x="63" y="38"/>
                </a:lnTo>
                <a:lnTo>
                  <a:pt x="54" y="38"/>
                </a:lnTo>
                <a:lnTo>
                  <a:pt x="44" y="28"/>
                </a:lnTo>
                <a:lnTo>
                  <a:pt x="41" y="32"/>
                </a:lnTo>
                <a:lnTo>
                  <a:pt x="46" y="44"/>
                </a:lnTo>
                <a:lnTo>
                  <a:pt x="55" y="54"/>
                </a:lnTo>
                <a:lnTo>
                  <a:pt x="49" y="59"/>
                </a:lnTo>
                <a:lnTo>
                  <a:pt x="59" y="68"/>
                </a:lnTo>
                <a:lnTo>
                  <a:pt x="68" y="74"/>
                </a:lnTo>
                <a:lnTo>
                  <a:pt x="70" y="86"/>
                </a:lnTo>
                <a:lnTo>
                  <a:pt x="53" y="80"/>
                </a:lnTo>
                <a:lnTo>
                  <a:pt x="59" y="91"/>
                </a:lnTo>
                <a:lnTo>
                  <a:pt x="49" y="93"/>
                </a:lnTo>
                <a:lnTo>
                  <a:pt x="57" y="111"/>
                </a:lnTo>
                <a:lnTo>
                  <a:pt x="45" y="111"/>
                </a:lnTo>
                <a:lnTo>
                  <a:pt x="30" y="102"/>
                </a:lnTo>
                <a:lnTo>
                  <a:pt x="23" y="86"/>
                </a:lnTo>
                <a:lnTo>
                  <a:pt x="19" y="72"/>
                </a:lnTo>
                <a:lnTo>
                  <a:pt x="11" y="63"/>
                </a:lnTo>
                <a:lnTo>
                  <a:pt x="2" y="51"/>
                </a:lnTo>
                <a:lnTo>
                  <a:pt x="0" y="45"/>
                </a:lnTo>
                <a:lnTo>
                  <a:pt x="7" y="35"/>
                </a:lnTo>
                <a:lnTo>
                  <a:pt x="7" y="28"/>
                </a:lnTo>
                <a:lnTo>
                  <a:pt x="13" y="26"/>
                </a:lnTo>
                <a:lnTo>
                  <a:pt x="13" y="20"/>
                </a:lnTo>
                <a:lnTo>
                  <a:pt x="24" y="18"/>
                </a:lnTo>
                <a:lnTo>
                  <a:pt x="30" y="14"/>
                </a:lnTo>
                <a:lnTo>
                  <a:pt x="39" y="14"/>
                </a:lnTo>
                <a:lnTo>
                  <a:pt x="41" y="10"/>
                </a:lnTo>
                <a:lnTo>
                  <a:pt x="44" y="10"/>
                </a:lnTo>
                <a:lnTo>
                  <a:pt x="57" y="10"/>
                </a:lnTo>
                <a:lnTo>
                  <a:pt x="70" y="5"/>
                </a:lnTo>
                <a:lnTo>
                  <a:pt x="82" y="12"/>
                </a:lnTo>
                <a:lnTo>
                  <a:pt x="97" y="10"/>
                </a:lnTo>
                <a:lnTo>
                  <a:pt x="96" y="0"/>
                </a:lnTo>
                <a:lnTo>
                  <a:pt x="105" y="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6" name="Freeform 83">
            <a:extLst>
              <a:ext uri="{FF2B5EF4-FFF2-40B4-BE49-F238E27FC236}">
                <a16:creationId xmlns:a16="http://schemas.microsoft.com/office/drawing/2014/main" id="{38A70BE8-AE5E-4B86-BE62-6BA5163C9069}"/>
              </a:ext>
            </a:extLst>
          </p:cNvPr>
          <p:cNvSpPr>
            <a:spLocks/>
          </p:cNvSpPr>
          <p:nvPr/>
        </p:nvSpPr>
        <p:spPr bwMode="auto">
          <a:xfrm>
            <a:off x="7505783" y="4206151"/>
            <a:ext cx="910218" cy="794020"/>
          </a:xfrm>
          <a:custGeom>
            <a:avLst/>
            <a:gdLst>
              <a:gd name="T0" fmla="*/ 343 w 386"/>
              <a:gd name="T1" fmla="*/ 50 h 337"/>
              <a:gd name="T2" fmla="*/ 363 w 386"/>
              <a:gd name="T3" fmla="*/ 82 h 337"/>
              <a:gd name="T4" fmla="*/ 386 w 386"/>
              <a:gd name="T5" fmla="*/ 106 h 337"/>
              <a:gd name="T6" fmla="*/ 363 w 386"/>
              <a:gd name="T7" fmla="*/ 137 h 337"/>
              <a:gd name="T8" fmla="*/ 331 w 386"/>
              <a:gd name="T9" fmla="*/ 119 h 337"/>
              <a:gd name="T10" fmla="*/ 284 w 386"/>
              <a:gd name="T11" fmla="*/ 120 h 337"/>
              <a:gd name="T12" fmla="*/ 225 w 386"/>
              <a:gd name="T13" fmla="*/ 106 h 337"/>
              <a:gd name="T14" fmla="*/ 194 w 386"/>
              <a:gd name="T15" fmla="*/ 108 h 337"/>
              <a:gd name="T16" fmla="*/ 181 w 386"/>
              <a:gd name="T17" fmla="*/ 125 h 337"/>
              <a:gd name="T18" fmla="*/ 155 w 386"/>
              <a:gd name="T19" fmla="*/ 106 h 337"/>
              <a:gd name="T20" fmla="*/ 144 w 386"/>
              <a:gd name="T21" fmla="*/ 141 h 337"/>
              <a:gd name="T22" fmla="*/ 180 w 386"/>
              <a:gd name="T23" fmla="*/ 180 h 337"/>
              <a:gd name="T24" fmla="*/ 196 w 386"/>
              <a:gd name="T25" fmla="*/ 206 h 337"/>
              <a:gd name="T26" fmla="*/ 230 w 386"/>
              <a:gd name="T27" fmla="*/ 237 h 337"/>
              <a:gd name="T28" fmla="*/ 257 w 386"/>
              <a:gd name="T29" fmla="*/ 256 h 337"/>
              <a:gd name="T30" fmla="*/ 286 w 386"/>
              <a:gd name="T31" fmla="*/ 291 h 337"/>
              <a:gd name="T32" fmla="*/ 349 w 386"/>
              <a:gd name="T33" fmla="*/ 323 h 337"/>
              <a:gd name="T34" fmla="*/ 342 w 386"/>
              <a:gd name="T35" fmla="*/ 337 h 337"/>
              <a:gd name="T36" fmla="*/ 276 w 386"/>
              <a:gd name="T37" fmla="*/ 306 h 337"/>
              <a:gd name="T38" fmla="*/ 234 w 386"/>
              <a:gd name="T39" fmla="*/ 276 h 337"/>
              <a:gd name="T40" fmla="*/ 170 w 386"/>
              <a:gd name="T41" fmla="*/ 251 h 337"/>
              <a:gd name="T42" fmla="*/ 108 w 386"/>
              <a:gd name="T43" fmla="*/ 189 h 337"/>
              <a:gd name="T44" fmla="*/ 121 w 386"/>
              <a:gd name="T45" fmla="*/ 183 h 337"/>
              <a:gd name="T46" fmla="*/ 88 w 386"/>
              <a:gd name="T47" fmla="*/ 148 h 337"/>
              <a:gd name="T48" fmla="*/ 85 w 386"/>
              <a:gd name="T49" fmla="*/ 119 h 337"/>
              <a:gd name="T50" fmla="*/ 40 w 386"/>
              <a:gd name="T51" fmla="*/ 106 h 337"/>
              <a:gd name="T52" fmla="*/ 22 w 386"/>
              <a:gd name="T53" fmla="*/ 142 h 337"/>
              <a:gd name="T54" fmla="*/ 0 w 386"/>
              <a:gd name="T55" fmla="*/ 114 h 337"/>
              <a:gd name="T56" fmla="*/ 0 w 386"/>
              <a:gd name="T57" fmla="*/ 85 h 337"/>
              <a:gd name="T58" fmla="*/ 2 w 386"/>
              <a:gd name="T59" fmla="*/ 84 h 337"/>
              <a:gd name="T60" fmla="*/ 49 w 386"/>
              <a:gd name="T61" fmla="*/ 87 h 337"/>
              <a:gd name="T62" fmla="*/ 61 w 386"/>
              <a:gd name="T63" fmla="*/ 72 h 337"/>
              <a:gd name="T64" fmla="*/ 85 w 386"/>
              <a:gd name="T65" fmla="*/ 86 h 337"/>
              <a:gd name="T66" fmla="*/ 111 w 386"/>
              <a:gd name="T67" fmla="*/ 88 h 337"/>
              <a:gd name="T68" fmla="*/ 109 w 386"/>
              <a:gd name="T69" fmla="*/ 64 h 337"/>
              <a:gd name="T70" fmla="*/ 132 w 386"/>
              <a:gd name="T71" fmla="*/ 56 h 337"/>
              <a:gd name="T72" fmla="*/ 136 w 386"/>
              <a:gd name="T73" fmla="*/ 22 h 337"/>
              <a:gd name="T74" fmla="*/ 187 w 386"/>
              <a:gd name="T75" fmla="*/ 0 h 337"/>
              <a:gd name="T76" fmla="*/ 210 w 386"/>
              <a:gd name="T77" fmla="*/ 10 h 337"/>
              <a:gd name="T78" fmla="*/ 263 w 386"/>
              <a:gd name="T79" fmla="*/ 46 h 337"/>
              <a:gd name="T80" fmla="*/ 320 w 386"/>
              <a:gd name="T81" fmla="*/ 62 h 337"/>
              <a:gd name="T82" fmla="*/ 344 w 386"/>
              <a:gd name="T83" fmla="*/ 5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 h="337">
                <a:moveTo>
                  <a:pt x="343" y="50"/>
                </a:moveTo>
                <a:lnTo>
                  <a:pt x="363" y="82"/>
                </a:lnTo>
                <a:lnTo>
                  <a:pt x="386" y="106"/>
                </a:lnTo>
                <a:lnTo>
                  <a:pt x="363" y="137"/>
                </a:lnTo>
                <a:lnTo>
                  <a:pt x="331" y="119"/>
                </a:lnTo>
                <a:lnTo>
                  <a:pt x="284" y="120"/>
                </a:lnTo>
                <a:lnTo>
                  <a:pt x="225" y="106"/>
                </a:lnTo>
                <a:lnTo>
                  <a:pt x="194" y="108"/>
                </a:lnTo>
                <a:lnTo>
                  <a:pt x="181" y="125"/>
                </a:lnTo>
                <a:lnTo>
                  <a:pt x="155" y="106"/>
                </a:lnTo>
                <a:lnTo>
                  <a:pt x="144" y="141"/>
                </a:lnTo>
                <a:lnTo>
                  <a:pt x="180" y="180"/>
                </a:lnTo>
                <a:lnTo>
                  <a:pt x="196" y="206"/>
                </a:lnTo>
                <a:lnTo>
                  <a:pt x="230" y="237"/>
                </a:lnTo>
                <a:lnTo>
                  <a:pt x="257" y="256"/>
                </a:lnTo>
                <a:lnTo>
                  <a:pt x="286" y="291"/>
                </a:lnTo>
                <a:lnTo>
                  <a:pt x="349" y="323"/>
                </a:lnTo>
                <a:lnTo>
                  <a:pt x="342" y="337"/>
                </a:lnTo>
                <a:lnTo>
                  <a:pt x="276" y="306"/>
                </a:lnTo>
                <a:lnTo>
                  <a:pt x="234" y="276"/>
                </a:lnTo>
                <a:lnTo>
                  <a:pt x="170" y="251"/>
                </a:lnTo>
                <a:lnTo>
                  <a:pt x="108" y="189"/>
                </a:lnTo>
                <a:lnTo>
                  <a:pt x="121" y="183"/>
                </a:lnTo>
                <a:lnTo>
                  <a:pt x="88" y="148"/>
                </a:lnTo>
                <a:lnTo>
                  <a:pt x="85" y="119"/>
                </a:lnTo>
                <a:lnTo>
                  <a:pt x="40" y="106"/>
                </a:lnTo>
                <a:lnTo>
                  <a:pt x="22" y="142"/>
                </a:lnTo>
                <a:lnTo>
                  <a:pt x="0" y="114"/>
                </a:lnTo>
                <a:lnTo>
                  <a:pt x="0" y="85"/>
                </a:lnTo>
                <a:lnTo>
                  <a:pt x="2" y="84"/>
                </a:lnTo>
                <a:lnTo>
                  <a:pt x="49" y="87"/>
                </a:lnTo>
                <a:lnTo>
                  <a:pt x="61" y="72"/>
                </a:lnTo>
                <a:lnTo>
                  <a:pt x="85" y="86"/>
                </a:lnTo>
                <a:lnTo>
                  <a:pt x="111" y="88"/>
                </a:lnTo>
                <a:lnTo>
                  <a:pt x="109" y="64"/>
                </a:lnTo>
                <a:lnTo>
                  <a:pt x="132" y="56"/>
                </a:lnTo>
                <a:lnTo>
                  <a:pt x="136" y="22"/>
                </a:lnTo>
                <a:lnTo>
                  <a:pt x="187" y="0"/>
                </a:lnTo>
                <a:lnTo>
                  <a:pt x="210" y="10"/>
                </a:lnTo>
                <a:lnTo>
                  <a:pt x="263" y="46"/>
                </a:lnTo>
                <a:lnTo>
                  <a:pt x="320" y="62"/>
                </a:lnTo>
                <a:lnTo>
                  <a:pt x="344" y="50"/>
                </a:lnTo>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7" name="Freeform 85">
            <a:extLst>
              <a:ext uri="{FF2B5EF4-FFF2-40B4-BE49-F238E27FC236}">
                <a16:creationId xmlns:a16="http://schemas.microsoft.com/office/drawing/2014/main" id="{6E7EA190-E2C5-46EF-B6FC-30592D0F21A8}"/>
              </a:ext>
            </a:extLst>
          </p:cNvPr>
          <p:cNvSpPr>
            <a:spLocks/>
          </p:cNvSpPr>
          <p:nvPr/>
        </p:nvSpPr>
        <p:spPr bwMode="auto">
          <a:xfrm>
            <a:off x="7883430" y="3789777"/>
            <a:ext cx="1007050" cy="561624"/>
          </a:xfrm>
          <a:custGeom>
            <a:avLst/>
            <a:gdLst>
              <a:gd name="T0" fmla="*/ 0 w 104"/>
              <a:gd name="T1" fmla="*/ 36 h 58"/>
              <a:gd name="T2" fmla="*/ 5 w 104"/>
              <a:gd name="T3" fmla="*/ 23 h 58"/>
              <a:gd name="T4" fmla="*/ 1 w 104"/>
              <a:gd name="T5" fmla="*/ 18 h 58"/>
              <a:gd name="T6" fmla="*/ 10 w 104"/>
              <a:gd name="T7" fmla="*/ 18 h 58"/>
              <a:gd name="T8" fmla="*/ 11 w 104"/>
              <a:gd name="T9" fmla="*/ 10 h 58"/>
              <a:gd name="T10" fmla="*/ 20 w 104"/>
              <a:gd name="T11" fmla="*/ 15 h 58"/>
              <a:gd name="T12" fmla="*/ 26 w 104"/>
              <a:gd name="T13" fmla="*/ 17 h 58"/>
              <a:gd name="T14" fmla="*/ 39 w 104"/>
              <a:gd name="T15" fmla="*/ 15 h 58"/>
              <a:gd name="T16" fmla="*/ 40 w 104"/>
              <a:gd name="T17" fmla="*/ 11 h 58"/>
              <a:gd name="T18" fmla="*/ 46 w 104"/>
              <a:gd name="T19" fmla="*/ 10 h 58"/>
              <a:gd name="T20" fmla="*/ 54 w 104"/>
              <a:gd name="T21" fmla="*/ 7 h 58"/>
              <a:gd name="T22" fmla="*/ 56 w 104"/>
              <a:gd name="T23" fmla="*/ 8 h 58"/>
              <a:gd name="T24" fmla="*/ 63 w 104"/>
              <a:gd name="T25" fmla="*/ 6 h 58"/>
              <a:gd name="T26" fmla="*/ 66 w 104"/>
              <a:gd name="T27" fmla="*/ 1 h 58"/>
              <a:gd name="T28" fmla="*/ 72 w 104"/>
              <a:gd name="T29" fmla="*/ 0 h 58"/>
              <a:gd name="T30" fmla="*/ 90 w 104"/>
              <a:gd name="T31" fmla="*/ 6 h 58"/>
              <a:gd name="T32" fmla="*/ 93 w 104"/>
              <a:gd name="T33" fmla="*/ 4 h 58"/>
              <a:gd name="T34" fmla="*/ 102 w 104"/>
              <a:gd name="T35" fmla="*/ 9 h 58"/>
              <a:gd name="T36" fmla="*/ 104 w 104"/>
              <a:gd name="T37" fmla="*/ 15 h 58"/>
              <a:gd name="T38" fmla="*/ 95 w 104"/>
              <a:gd name="T39" fmla="*/ 19 h 58"/>
              <a:gd name="T40" fmla="*/ 89 w 104"/>
              <a:gd name="T41" fmla="*/ 33 h 58"/>
              <a:gd name="T42" fmla="*/ 80 w 104"/>
              <a:gd name="T43" fmla="*/ 47 h 58"/>
              <a:gd name="T44" fmla="*/ 67 w 104"/>
              <a:gd name="T45" fmla="*/ 51 h 58"/>
              <a:gd name="T46" fmla="*/ 57 w 104"/>
              <a:gd name="T47" fmla="*/ 50 h 58"/>
              <a:gd name="T48" fmla="*/ 45 w 104"/>
              <a:gd name="T49" fmla="*/ 55 h 58"/>
              <a:gd name="T50" fmla="*/ 39 w 104"/>
              <a:gd name="T51" fmla="*/ 58 h 58"/>
              <a:gd name="T52" fmla="*/ 25 w 104"/>
              <a:gd name="T53" fmla="*/ 54 h 58"/>
              <a:gd name="T54" fmla="*/ 12 w 104"/>
              <a:gd name="T55" fmla="*/ 45 h 58"/>
              <a:gd name="T56" fmla="*/ 7 w 104"/>
              <a:gd name="T57" fmla="*/ 43 h 58"/>
              <a:gd name="T58" fmla="*/ 3 w 104"/>
              <a:gd name="T59" fmla="*/ 36 h 58"/>
              <a:gd name="T60" fmla="*/ 0 w 104"/>
              <a:gd name="T6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58">
                <a:moveTo>
                  <a:pt x="0" y="36"/>
                </a:moveTo>
                <a:lnTo>
                  <a:pt x="5" y="23"/>
                </a:lnTo>
                <a:lnTo>
                  <a:pt x="1" y="18"/>
                </a:lnTo>
                <a:lnTo>
                  <a:pt x="10" y="18"/>
                </a:lnTo>
                <a:lnTo>
                  <a:pt x="11" y="10"/>
                </a:lnTo>
                <a:lnTo>
                  <a:pt x="20" y="15"/>
                </a:lnTo>
                <a:lnTo>
                  <a:pt x="26" y="17"/>
                </a:lnTo>
                <a:lnTo>
                  <a:pt x="39" y="15"/>
                </a:lnTo>
                <a:lnTo>
                  <a:pt x="40" y="11"/>
                </a:lnTo>
                <a:lnTo>
                  <a:pt x="46" y="10"/>
                </a:lnTo>
                <a:lnTo>
                  <a:pt x="54" y="7"/>
                </a:lnTo>
                <a:lnTo>
                  <a:pt x="56" y="8"/>
                </a:lnTo>
                <a:lnTo>
                  <a:pt x="63" y="6"/>
                </a:lnTo>
                <a:lnTo>
                  <a:pt x="66" y="1"/>
                </a:lnTo>
                <a:lnTo>
                  <a:pt x="72" y="0"/>
                </a:lnTo>
                <a:lnTo>
                  <a:pt x="90" y="6"/>
                </a:lnTo>
                <a:lnTo>
                  <a:pt x="93" y="4"/>
                </a:lnTo>
                <a:lnTo>
                  <a:pt x="102" y="9"/>
                </a:lnTo>
                <a:lnTo>
                  <a:pt x="104" y="15"/>
                </a:lnTo>
                <a:lnTo>
                  <a:pt x="95" y="19"/>
                </a:lnTo>
                <a:lnTo>
                  <a:pt x="89" y="33"/>
                </a:lnTo>
                <a:lnTo>
                  <a:pt x="80" y="47"/>
                </a:lnTo>
                <a:lnTo>
                  <a:pt x="67" y="51"/>
                </a:lnTo>
                <a:lnTo>
                  <a:pt x="57" y="50"/>
                </a:lnTo>
                <a:lnTo>
                  <a:pt x="45" y="55"/>
                </a:lnTo>
                <a:lnTo>
                  <a:pt x="39" y="58"/>
                </a:lnTo>
                <a:lnTo>
                  <a:pt x="25" y="54"/>
                </a:lnTo>
                <a:lnTo>
                  <a:pt x="12" y="45"/>
                </a:lnTo>
                <a:lnTo>
                  <a:pt x="7" y="43"/>
                </a:lnTo>
                <a:lnTo>
                  <a:pt x="3" y="36"/>
                </a:lnTo>
                <a:lnTo>
                  <a:pt x="0" y="36"/>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8" name="Freeform 88">
            <a:extLst>
              <a:ext uri="{FF2B5EF4-FFF2-40B4-BE49-F238E27FC236}">
                <a16:creationId xmlns:a16="http://schemas.microsoft.com/office/drawing/2014/main" id="{DBBC538A-20B9-4979-9468-E1B5527188FF}"/>
              </a:ext>
            </a:extLst>
          </p:cNvPr>
          <p:cNvSpPr>
            <a:spLocks/>
          </p:cNvSpPr>
          <p:nvPr/>
        </p:nvSpPr>
        <p:spPr bwMode="auto">
          <a:xfrm>
            <a:off x="3806810" y="2521280"/>
            <a:ext cx="610043" cy="668142"/>
          </a:xfrm>
          <a:custGeom>
            <a:avLst/>
            <a:gdLst>
              <a:gd name="T0" fmla="*/ 61 w 63"/>
              <a:gd name="T1" fmla="*/ 25 h 69"/>
              <a:gd name="T2" fmla="*/ 63 w 63"/>
              <a:gd name="T3" fmla="*/ 40 h 69"/>
              <a:gd name="T4" fmla="*/ 51 w 63"/>
              <a:gd name="T5" fmla="*/ 57 h 69"/>
              <a:gd name="T6" fmla="*/ 22 w 63"/>
              <a:gd name="T7" fmla="*/ 69 h 69"/>
              <a:gd name="T8" fmla="*/ 0 w 63"/>
              <a:gd name="T9" fmla="*/ 66 h 69"/>
              <a:gd name="T10" fmla="*/ 14 w 63"/>
              <a:gd name="T11" fmla="*/ 45 h 69"/>
              <a:gd name="T12" fmla="*/ 7 w 63"/>
              <a:gd name="T13" fmla="*/ 25 h 69"/>
              <a:gd name="T14" fmla="*/ 29 w 63"/>
              <a:gd name="T15" fmla="*/ 10 h 69"/>
              <a:gd name="T16" fmla="*/ 41 w 63"/>
              <a:gd name="T17" fmla="*/ 0 h 69"/>
              <a:gd name="T18" fmla="*/ 44 w 63"/>
              <a:gd name="T19" fmla="*/ 11 h 69"/>
              <a:gd name="T20" fmla="*/ 40 w 63"/>
              <a:gd name="T21" fmla="*/ 22 h 69"/>
              <a:gd name="T22" fmla="*/ 50 w 63"/>
              <a:gd name="T23" fmla="*/ 21 h 69"/>
              <a:gd name="T24" fmla="*/ 61 w 63"/>
              <a:gd name="T25"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9">
                <a:moveTo>
                  <a:pt x="61" y="25"/>
                </a:moveTo>
                <a:lnTo>
                  <a:pt x="63" y="40"/>
                </a:lnTo>
                <a:lnTo>
                  <a:pt x="51" y="57"/>
                </a:lnTo>
                <a:lnTo>
                  <a:pt x="22" y="69"/>
                </a:lnTo>
                <a:lnTo>
                  <a:pt x="0" y="66"/>
                </a:lnTo>
                <a:lnTo>
                  <a:pt x="14" y="45"/>
                </a:lnTo>
                <a:lnTo>
                  <a:pt x="7" y="25"/>
                </a:lnTo>
                <a:lnTo>
                  <a:pt x="29" y="10"/>
                </a:lnTo>
                <a:lnTo>
                  <a:pt x="41" y="0"/>
                </a:lnTo>
                <a:lnTo>
                  <a:pt x="44" y="11"/>
                </a:lnTo>
                <a:lnTo>
                  <a:pt x="40" y="22"/>
                </a:lnTo>
                <a:lnTo>
                  <a:pt x="50" y="21"/>
                </a:lnTo>
                <a:lnTo>
                  <a:pt x="61" y="2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199" name="Freeform 93">
            <a:extLst>
              <a:ext uri="{FF2B5EF4-FFF2-40B4-BE49-F238E27FC236}">
                <a16:creationId xmlns:a16="http://schemas.microsoft.com/office/drawing/2014/main" id="{E9103243-AF84-473A-A5C8-1EFA664A3C6B}"/>
              </a:ext>
            </a:extLst>
          </p:cNvPr>
          <p:cNvSpPr>
            <a:spLocks/>
          </p:cNvSpPr>
          <p:nvPr/>
        </p:nvSpPr>
        <p:spPr bwMode="auto">
          <a:xfrm>
            <a:off x="7389585" y="5852291"/>
            <a:ext cx="503525" cy="319548"/>
          </a:xfrm>
          <a:custGeom>
            <a:avLst/>
            <a:gdLst>
              <a:gd name="T0" fmla="*/ 52 w 52"/>
              <a:gd name="T1" fmla="*/ 0 h 33"/>
              <a:gd name="T2" fmla="*/ 47 w 52"/>
              <a:gd name="T3" fmla="*/ 16 h 33"/>
              <a:gd name="T4" fmla="*/ 50 w 52"/>
              <a:gd name="T5" fmla="*/ 23 h 33"/>
              <a:gd name="T6" fmla="*/ 47 w 52"/>
              <a:gd name="T7" fmla="*/ 33 h 33"/>
              <a:gd name="T8" fmla="*/ 33 w 52"/>
              <a:gd name="T9" fmla="*/ 25 h 33"/>
              <a:gd name="T10" fmla="*/ 24 w 52"/>
              <a:gd name="T11" fmla="*/ 23 h 33"/>
              <a:gd name="T12" fmla="*/ 0 w 52"/>
              <a:gd name="T13" fmla="*/ 13 h 33"/>
              <a:gd name="T14" fmla="*/ 2 w 52"/>
              <a:gd name="T15" fmla="*/ 2 h 33"/>
              <a:gd name="T16" fmla="*/ 22 w 52"/>
              <a:gd name="T17" fmla="*/ 4 h 33"/>
              <a:gd name="T18" fmla="*/ 39 w 52"/>
              <a:gd name="T19" fmla="*/ 2 h 33"/>
              <a:gd name="T20" fmla="*/ 52 w 5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3">
                <a:moveTo>
                  <a:pt x="52" y="0"/>
                </a:moveTo>
                <a:lnTo>
                  <a:pt x="47" y="16"/>
                </a:lnTo>
                <a:lnTo>
                  <a:pt x="50" y="23"/>
                </a:lnTo>
                <a:lnTo>
                  <a:pt x="47" y="33"/>
                </a:lnTo>
                <a:lnTo>
                  <a:pt x="33" y="25"/>
                </a:lnTo>
                <a:lnTo>
                  <a:pt x="24" y="23"/>
                </a:lnTo>
                <a:lnTo>
                  <a:pt x="0" y="13"/>
                </a:lnTo>
                <a:lnTo>
                  <a:pt x="2" y="2"/>
                </a:lnTo>
                <a:lnTo>
                  <a:pt x="22" y="4"/>
                </a:lnTo>
                <a:lnTo>
                  <a:pt x="39" y="2"/>
                </a:lnTo>
                <a:lnTo>
                  <a:pt x="52" y="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0" name="Freeform 94">
            <a:extLst>
              <a:ext uri="{FF2B5EF4-FFF2-40B4-BE49-F238E27FC236}">
                <a16:creationId xmlns:a16="http://schemas.microsoft.com/office/drawing/2014/main" id="{C99E14F6-8751-463D-A81F-FC42133DB6CE}"/>
              </a:ext>
            </a:extLst>
          </p:cNvPr>
          <p:cNvSpPr>
            <a:spLocks/>
          </p:cNvSpPr>
          <p:nvPr/>
        </p:nvSpPr>
        <p:spPr bwMode="auto">
          <a:xfrm>
            <a:off x="6663350" y="5251934"/>
            <a:ext cx="271129" cy="464792"/>
          </a:xfrm>
          <a:custGeom>
            <a:avLst/>
            <a:gdLst>
              <a:gd name="T0" fmla="*/ 17 w 28"/>
              <a:gd name="T1" fmla="*/ 0 h 48"/>
              <a:gd name="T2" fmla="*/ 28 w 28"/>
              <a:gd name="T3" fmla="*/ 15 h 48"/>
              <a:gd name="T4" fmla="*/ 27 w 28"/>
              <a:gd name="T5" fmla="*/ 42 h 48"/>
              <a:gd name="T6" fmla="*/ 19 w 28"/>
              <a:gd name="T7" fmla="*/ 41 h 48"/>
              <a:gd name="T8" fmla="*/ 12 w 28"/>
              <a:gd name="T9" fmla="*/ 48 h 48"/>
              <a:gd name="T10" fmla="*/ 6 w 28"/>
              <a:gd name="T11" fmla="*/ 43 h 48"/>
              <a:gd name="T12" fmla="*/ 4 w 28"/>
              <a:gd name="T13" fmla="*/ 18 h 48"/>
              <a:gd name="T14" fmla="*/ 0 w 28"/>
              <a:gd name="T15" fmla="*/ 6 h 48"/>
              <a:gd name="T16" fmla="*/ 9 w 28"/>
              <a:gd name="T17" fmla="*/ 7 h 48"/>
              <a:gd name="T18" fmla="*/ 17 w 2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17" y="0"/>
                </a:moveTo>
                <a:lnTo>
                  <a:pt x="28" y="15"/>
                </a:lnTo>
                <a:lnTo>
                  <a:pt x="27" y="42"/>
                </a:lnTo>
                <a:lnTo>
                  <a:pt x="19" y="41"/>
                </a:lnTo>
                <a:lnTo>
                  <a:pt x="12" y="48"/>
                </a:lnTo>
                <a:lnTo>
                  <a:pt x="6" y="43"/>
                </a:lnTo>
                <a:lnTo>
                  <a:pt x="4" y="18"/>
                </a:lnTo>
                <a:lnTo>
                  <a:pt x="0" y="6"/>
                </a:lnTo>
                <a:lnTo>
                  <a:pt x="9" y="7"/>
                </a:lnTo>
                <a:lnTo>
                  <a:pt x="17" y="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1" name="Freeform 95">
            <a:extLst>
              <a:ext uri="{FF2B5EF4-FFF2-40B4-BE49-F238E27FC236}">
                <a16:creationId xmlns:a16="http://schemas.microsoft.com/office/drawing/2014/main" id="{4E456EB7-0EB3-4B38-92F1-25DB519604EC}"/>
              </a:ext>
            </a:extLst>
          </p:cNvPr>
          <p:cNvSpPr>
            <a:spLocks/>
          </p:cNvSpPr>
          <p:nvPr/>
        </p:nvSpPr>
        <p:spPr bwMode="auto">
          <a:xfrm>
            <a:off x="6411588" y="4089953"/>
            <a:ext cx="1946320" cy="1820437"/>
          </a:xfrm>
          <a:custGeom>
            <a:avLst/>
            <a:gdLst>
              <a:gd name="T0" fmla="*/ 114 w 201"/>
              <a:gd name="T1" fmla="*/ 12 h 188"/>
              <a:gd name="T2" fmla="*/ 117 w 201"/>
              <a:gd name="T3" fmla="*/ 31 h 188"/>
              <a:gd name="T4" fmla="*/ 91 w 201"/>
              <a:gd name="T5" fmla="*/ 35 h 188"/>
              <a:gd name="T6" fmla="*/ 91 w 201"/>
              <a:gd name="T7" fmla="*/ 51 h 188"/>
              <a:gd name="T8" fmla="*/ 113 w 201"/>
              <a:gd name="T9" fmla="*/ 72 h 188"/>
              <a:gd name="T10" fmla="*/ 142 w 201"/>
              <a:gd name="T11" fmla="*/ 105 h 188"/>
              <a:gd name="T12" fmla="*/ 160 w 201"/>
              <a:gd name="T13" fmla="*/ 110 h 188"/>
              <a:gd name="T14" fmla="*/ 171 w 201"/>
              <a:gd name="T15" fmla="*/ 121 h 188"/>
              <a:gd name="T16" fmla="*/ 199 w 201"/>
              <a:gd name="T17" fmla="*/ 138 h 188"/>
              <a:gd name="T18" fmla="*/ 198 w 201"/>
              <a:gd name="T19" fmla="*/ 149 h 188"/>
              <a:gd name="T20" fmla="*/ 173 w 201"/>
              <a:gd name="T21" fmla="*/ 136 h 188"/>
              <a:gd name="T22" fmla="*/ 180 w 201"/>
              <a:gd name="T23" fmla="*/ 157 h 188"/>
              <a:gd name="T24" fmla="*/ 172 w 201"/>
              <a:gd name="T25" fmla="*/ 169 h 188"/>
              <a:gd name="T26" fmla="*/ 156 w 201"/>
              <a:gd name="T27" fmla="*/ 188 h 188"/>
              <a:gd name="T28" fmla="*/ 159 w 201"/>
              <a:gd name="T29" fmla="*/ 171 h 188"/>
              <a:gd name="T30" fmla="*/ 155 w 201"/>
              <a:gd name="T31" fmla="*/ 155 h 188"/>
              <a:gd name="T32" fmla="*/ 142 w 201"/>
              <a:gd name="T33" fmla="*/ 142 h 188"/>
              <a:gd name="T34" fmla="*/ 125 w 201"/>
              <a:gd name="T35" fmla="*/ 129 h 188"/>
              <a:gd name="T36" fmla="*/ 105 w 201"/>
              <a:gd name="T37" fmla="*/ 120 h 188"/>
              <a:gd name="T38" fmla="*/ 76 w 201"/>
              <a:gd name="T39" fmla="*/ 97 h 188"/>
              <a:gd name="T40" fmla="*/ 58 w 201"/>
              <a:gd name="T41" fmla="*/ 65 h 188"/>
              <a:gd name="T42" fmla="*/ 35 w 201"/>
              <a:gd name="T43" fmla="*/ 56 h 188"/>
              <a:gd name="T44" fmla="*/ 19 w 201"/>
              <a:gd name="T45" fmla="*/ 68 h 188"/>
              <a:gd name="T46" fmla="*/ 13 w 201"/>
              <a:gd name="T47" fmla="*/ 61 h 188"/>
              <a:gd name="T48" fmla="*/ 0 w 201"/>
              <a:gd name="T49" fmla="*/ 42 h 188"/>
              <a:gd name="T50" fmla="*/ 0 w 201"/>
              <a:gd name="T51" fmla="*/ 28 h 188"/>
              <a:gd name="T52" fmla="*/ 8 w 201"/>
              <a:gd name="T53" fmla="*/ 27 h 188"/>
              <a:gd name="T54" fmla="*/ 25 w 201"/>
              <a:gd name="T55" fmla="*/ 19 h 188"/>
              <a:gd name="T56" fmla="*/ 35 w 201"/>
              <a:gd name="T57" fmla="*/ 22 h 188"/>
              <a:gd name="T58" fmla="*/ 51 w 201"/>
              <a:gd name="T59" fmla="*/ 16 h 188"/>
              <a:gd name="T60" fmla="*/ 58 w 201"/>
              <a:gd name="T61" fmla="*/ 4 h 188"/>
              <a:gd name="T62" fmla="*/ 70 w 201"/>
              <a:gd name="T63" fmla="*/ 3 h 188"/>
              <a:gd name="T64" fmla="*/ 90 w 201"/>
              <a:gd name="T65" fmla="*/ 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188">
                <a:moveTo>
                  <a:pt x="90" y="7"/>
                </a:moveTo>
                <a:lnTo>
                  <a:pt x="114" y="12"/>
                </a:lnTo>
                <a:lnTo>
                  <a:pt x="113" y="22"/>
                </a:lnTo>
                <a:lnTo>
                  <a:pt x="117" y="31"/>
                </a:lnTo>
                <a:lnTo>
                  <a:pt x="104" y="28"/>
                </a:lnTo>
                <a:lnTo>
                  <a:pt x="91" y="35"/>
                </a:lnTo>
                <a:lnTo>
                  <a:pt x="93" y="45"/>
                </a:lnTo>
                <a:lnTo>
                  <a:pt x="91" y="51"/>
                </a:lnTo>
                <a:lnTo>
                  <a:pt x="97" y="61"/>
                </a:lnTo>
                <a:lnTo>
                  <a:pt x="113" y="72"/>
                </a:lnTo>
                <a:lnTo>
                  <a:pt x="122" y="89"/>
                </a:lnTo>
                <a:lnTo>
                  <a:pt x="142" y="105"/>
                </a:lnTo>
                <a:lnTo>
                  <a:pt x="155" y="105"/>
                </a:lnTo>
                <a:lnTo>
                  <a:pt x="160" y="110"/>
                </a:lnTo>
                <a:lnTo>
                  <a:pt x="155" y="114"/>
                </a:lnTo>
                <a:lnTo>
                  <a:pt x="171" y="121"/>
                </a:lnTo>
                <a:lnTo>
                  <a:pt x="183" y="127"/>
                </a:lnTo>
                <a:lnTo>
                  <a:pt x="199" y="138"/>
                </a:lnTo>
                <a:lnTo>
                  <a:pt x="201" y="142"/>
                </a:lnTo>
                <a:lnTo>
                  <a:pt x="198" y="149"/>
                </a:lnTo>
                <a:lnTo>
                  <a:pt x="188" y="140"/>
                </a:lnTo>
                <a:lnTo>
                  <a:pt x="173" y="136"/>
                </a:lnTo>
                <a:lnTo>
                  <a:pt x="167" y="150"/>
                </a:lnTo>
                <a:lnTo>
                  <a:pt x="180" y="157"/>
                </a:lnTo>
                <a:lnTo>
                  <a:pt x="179" y="168"/>
                </a:lnTo>
                <a:lnTo>
                  <a:pt x="172" y="169"/>
                </a:lnTo>
                <a:lnTo>
                  <a:pt x="163" y="187"/>
                </a:lnTo>
                <a:lnTo>
                  <a:pt x="156" y="188"/>
                </a:lnTo>
                <a:lnTo>
                  <a:pt x="156" y="182"/>
                </a:lnTo>
                <a:lnTo>
                  <a:pt x="159" y="171"/>
                </a:lnTo>
                <a:lnTo>
                  <a:pt x="162" y="167"/>
                </a:lnTo>
                <a:lnTo>
                  <a:pt x="155" y="155"/>
                </a:lnTo>
                <a:lnTo>
                  <a:pt x="149" y="144"/>
                </a:lnTo>
                <a:lnTo>
                  <a:pt x="142" y="142"/>
                </a:lnTo>
                <a:lnTo>
                  <a:pt x="136" y="133"/>
                </a:lnTo>
                <a:lnTo>
                  <a:pt x="125" y="129"/>
                </a:lnTo>
                <a:lnTo>
                  <a:pt x="118" y="121"/>
                </a:lnTo>
                <a:lnTo>
                  <a:pt x="105" y="120"/>
                </a:lnTo>
                <a:lnTo>
                  <a:pt x="91" y="110"/>
                </a:lnTo>
                <a:lnTo>
                  <a:pt x="76" y="97"/>
                </a:lnTo>
                <a:lnTo>
                  <a:pt x="64" y="85"/>
                </a:lnTo>
                <a:lnTo>
                  <a:pt x="58" y="65"/>
                </a:lnTo>
                <a:lnTo>
                  <a:pt x="49" y="63"/>
                </a:lnTo>
                <a:lnTo>
                  <a:pt x="35" y="56"/>
                </a:lnTo>
                <a:lnTo>
                  <a:pt x="28" y="58"/>
                </a:lnTo>
                <a:lnTo>
                  <a:pt x="19" y="68"/>
                </a:lnTo>
                <a:lnTo>
                  <a:pt x="12" y="69"/>
                </a:lnTo>
                <a:lnTo>
                  <a:pt x="13" y="61"/>
                </a:lnTo>
                <a:lnTo>
                  <a:pt x="4" y="58"/>
                </a:lnTo>
                <a:lnTo>
                  <a:pt x="0" y="42"/>
                </a:lnTo>
                <a:lnTo>
                  <a:pt x="5" y="36"/>
                </a:lnTo>
                <a:lnTo>
                  <a:pt x="0" y="28"/>
                </a:lnTo>
                <a:lnTo>
                  <a:pt x="0" y="23"/>
                </a:lnTo>
                <a:lnTo>
                  <a:pt x="8" y="27"/>
                </a:lnTo>
                <a:lnTo>
                  <a:pt x="16" y="26"/>
                </a:lnTo>
                <a:lnTo>
                  <a:pt x="25" y="19"/>
                </a:lnTo>
                <a:lnTo>
                  <a:pt x="27" y="22"/>
                </a:lnTo>
                <a:lnTo>
                  <a:pt x="35" y="22"/>
                </a:lnTo>
                <a:lnTo>
                  <a:pt x="38" y="13"/>
                </a:lnTo>
                <a:lnTo>
                  <a:pt x="51" y="16"/>
                </a:lnTo>
                <a:lnTo>
                  <a:pt x="58" y="12"/>
                </a:lnTo>
                <a:lnTo>
                  <a:pt x="58" y="4"/>
                </a:lnTo>
                <a:lnTo>
                  <a:pt x="68" y="7"/>
                </a:lnTo>
                <a:lnTo>
                  <a:pt x="70" y="3"/>
                </a:lnTo>
                <a:lnTo>
                  <a:pt x="86" y="0"/>
                </a:lnTo>
                <a:lnTo>
                  <a:pt x="90" y="7"/>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2" name="Freeform 114">
            <a:extLst>
              <a:ext uri="{FF2B5EF4-FFF2-40B4-BE49-F238E27FC236}">
                <a16:creationId xmlns:a16="http://schemas.microsoft.com/office/drawing/2014/main" id="{D6FFF823-8EC0-4BF6-83D7-62906BF83417}"/>
              </a:ext>
            </a:extLst>
          </p:cNvPr>
          <p:cNvSpPr>
            <a:spLocks/>
          </p:cNvSpPr>
          <p:nvPr/>
        </p:nvSpPr>
        <p:spPr bwMode="auto">
          <a:xfrm>
            <a:off x="8435367" y="2288883"/>
            <a:ext cx="852120" cy="464792"/>
          </a:xfrm>
          <a:custGeom>
            <a:avLst/>
            <a:gdLst>
              <a:gd name="T0" fmla="*/ 31 w 88"/>
              <a:gd name="T1" fmla="*/ 40 h 48"/>
              <a:gd name="T2" fmla="*/ 29 w 88"/>
              <a:gd name="T3" fmla="*/ 35 h 48"/>
              <a:gd name="T4" fmla="*/ 30 w 88"/>
              <a:gd name="T5" fmla="*/ 30 h 48"/>
              <a:gd name="T6" fmla="*/ 22 w 88"/>
              <a:gd name="T7" fmla="*/ 27 h 48"/>
              <a:gd name="T8" fmla="*/ 6 w 88"/>
              <a:gd name="T9" fmla="*/ 23 h 48"/>
              <a:gd name="T10" fmla="*/ 0 w 88"/>
              <a:gd name="T11" fmla="*/ 7 h 48"/>
              <a:gd name="T12" fmla="*/ 17 w 88"/>
              <a:gd name="T13" fmla="*/ 0 h 48"/>
              <a:gd name="T14" fmla="*/ 42 w 88"/>
              <a:gd name="T15" fmla="*/ 2 h 48"/>
              <a:gd name="T16" fmla="*/ 57 w 88"/>
              <a:gd name="T17" fmla="*/ 0 h 48"/>
              <a:gd name="T18" fmla="*/ 60 w 88"/>
              <a:gd name="T19" fmla="*/ 4 h 48"/>
              <a:gd name="T20" fmla="*/ 68 w 88"/>
              <a:gd name="T21" fmla="*/ 5 h 48"/>
              <a:gd name="T22" fmla="*/ 85 w 88"/>
              <a:gd name="T23" fmla="*/ 15 h 48"/>
              <a:gd name="T24" fmla="*/ 88 w 88"/>
              <a:gd name="T25" fmla="*/ 24 h 48"/>
              <a:gd name="T26" fmla="*/ 76 w 88"/>
              <a:gd name="T27" fmla="*/ 30 h 48"/>
              <a:gd name="T28" fmla="*/ 74 w 88"/>
              <a:gd name="T29" fmla="*/ 41 h 48"/>
              <a:gd name="T30" fmla="*/ 58 w 88"/>
              <a:gd name="T31" fmla="*/ 48 h 48"/>
              <a:gd name="T32" fmla="*/ 44 w 88"/>
              <a:gd name="T33" fmla="*/ 48 h 48"/>
              <a:gd name="T34" fmla="*/ 39 w 88"/>
              <a:gd name="T35" fmla="*/ 42 h 48"/>
              <a:gd name="T36" fmla="*/ 31 w 88"/>
              <a:gd name="T3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48">
                <a:moveTo>
                  <a:pt x="31" y="40"/>
                </a:moveTo>
                <a:lnTo>
                  <a:pt x="29" y="35"/>
                </a:lnTo>
                <a:lnTo>
                  <a:pt x="30" y="30"/>
                </a:lnTo>
                <a:lnTo>
                  <a:pt x="22" y="27"/>
                </a:lnTo>
                <a:lnTo>
                  <a:pt x="6" y="23"/>
                </a:lnTo>
                <a:lnTo>
                  <a:pt x="0" y="7"/>
                </a:lnTo>
                <a:lnTo>
                  <a:pt x="17" y="0"/>
                </a:lnTo>
                <a:lnTo>
                  <a:pt x="42" y="2"/>
                </a:lnTo>
                <a:lnTo>
                  <a:pt x="57" y="0"/>
                </a:lnTo>
                <a:lnTo>
                  <a:pt x="60" y="4"/>
                </a:lnTo>
                <a:lnTo>
                  <a:pt x="68" y="5"/>
                </a:lnTo>
                <a:lnTo>
                  <a:pt x="85" y="15"/>
                </a:lnTo>
                <a:lnTo>
                  <a:pt x="88" y="24"/>
                </a:lnTo>
                <a:lnTo>
                  <a:pt x="76" y="30"/>
                </a:lnTo>
                <a:lnTo>
                  <a:pt x="74" y="41"/>
                </a:lnTo>
                <a:lnTo>
                  <a:pt x="58" y="48"/>
                </a:lnTo>
                <a:lnTo>
                  <a:pt x="44" y="48"/>
                </a:lnTo>
                <a:lnTo>
                  <a:pt x="39" y="42"/>
                </a:lnTo>
                <a:lnTo>
                  <a:pt x="31" y="4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3" name="Freeform 115">
            <a:extLst>
              <a:ext uri="{FF2B5EF4-FFF2-40B4-BE49-F238E27FC236}">
                <a16:creationId xmlns:a16="http://schemas.microsoft.com/office/drawing/2014/main" id="{57E8944F-0336-49AD-9DAF-0E9832A13250}"/>
              </a:ext>
            </a:extLst>
          </p:cNvPr>
          <p:cNvSpPr>
            <a:spLocks/>
          </p:cNvSpPr>
          <p:nvPr/>
        </p:nvSpPr>
        <p:spPr bwMode="auto">
          <a:xfrm>
            <a:off x="6208237" y="3489597"/>
            <a:ext cx="87152" cy="135565"/>
          </a:xfrm>
          <a:custGeom>
            <a:avLst/>
            <a:gdLst>
              <a:gd name="T0" fmla="*/ 6 w 9"/>
              <a:gd name="T1" fmla="*/ 0 h 14"/>
              <a:gd name="T2" fmla="*/ 9 w 9"/>
              <a:gd name="T3" fmla="*/ 5 h 14"/>
              <a:gd name="T4" fmla="*/ 8 w 9"/>
              <a:gd name="T5" fmla="*/ 14 h 14"/>
              <a:gd name="T6" fmla="*/ 4 w 9"/>
              <a:gd name="T7" fmla="*/ 14 h 14"/>
              <a:gd name="T8" fmla="*/ 0 w 9"/>
              <a:gd name="T9" fmla="*/ 13 h 14"/>
              <a:gd name="T10" fmla="*/ 2 w 9"/>
              <a:gd name="T11" fmla="*/ 1 h 14"/>
              <a:gd name="T12" fmla="*/ 6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6" y="0"/>
                </a:moveTo>
                <a:lnTo>
                  <a:pt x="9" y="5"/>
                </a:lnTo>
                <a:lnTo>
                  <a:pt x="8" y="14"/>
                </a:lnTo>
                <a:lnTo>
                  <a:pt x="4" y="14"/>
                </a:lnTo>
                <a:lnTo>
                  <a:pt x="0" y="13"/>
                </a:lnTo>
                <a:lnTo>
                  <a:pt x="2" y="1"/>
                </a:lnTo>
                <a:lnTo>
                  <a:pt x="6" y="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4" name="Freeform 135">
            <a:extLst>
              <a:ext uri="{FF2B5EF4-FFF2-40B4-BE49-F238E27FC236}">
                <a16:creationId xmlns:a16="http://schemas.microsoft.com/office/drawing/2014/main" id="{7CF158D5-48F3-4FE8-98C3-B33167E2E945}"/>
              </a:ext>
            </a:extLst>
          </p:cNvPr>
          <p:cNvSpPr>
            <a:spLocks/>
          </p:cNvSpPr>
          <p:nvPr/>
        </p:nvSpPr>
        <p:spPr bwMode="auto">
          <a:xfrm>
            <a:off x="5840276" y="2840827"/>
            <a:ext cx="561624" cy="522891"/>
          </a:xfrm>
          <a:custGeom>
            <a:avLst/>
            <a:gdLst>
              <a:gd name="T0" fmla="*/ 42 w 58"/>
              <a:gd name="T1" fmla="*/ 0 h 54"/>
              <a:gd name="T2" fmla="*/ 55 w 58"/>
              <a:gd name="T3" fmla="*/ 0 h 54"/>
              <a:gd name="T4" fmla="*/ 58 w 58"/>
              <a:gd name="T5" fmla="*/ 7 h 54"/>
              <a:gd name="T6" fmla="*/ 55 w 58"/>
              <a:gd name="T7" fmla="*/ 25 h 54"/>
              <a:gd name="T8" fmla="*/ 51 w 58"/>
              <a:gd name="T9" fmla="*/ 33 h 54"/>
              <a:gd name="T10" fmla="*/ 42 w 58"/>
              <a:gd name="T11" fmla="*/ 33 h 54"/>
              <a:gd name="T12" fmla="*/ 45 w 58"/>
              <a:gd name="T13" fmla="*/ 54 h 54"/>
              <a:gd name="T14" fmla="*/ 36 w 58"/>
              <a:gd name="T15" fmla="*/ 49 h 54"/>
              <a:gd name="T16" fmla="*/ 26 w 58"/>
              <a:gd name="T17" fmla="*/ 40 h 54"/>
              <a:gd name="T18" fmla="*/ 11 w 58"/>
              <a:gd name="T19" fmla="*/ 44 h 54"/>
              <a:gd name="T20" fmla="*/ 0 w 58"/>
              <a:gd name="T21" fmla="*/ 43 h 54"/>
              <a:gd name="T22" fmla="*/ 8 w 58"/>
              <a:gd name="T23" fmla="*/ 37 h 54"/>
              <a:gd name="T24" fmla="*/ 21 w 58"/>
              <a:gd name="T25" fmla="*/ 8 h 54"/>
              <a:gd name="T26" fmla="*/ 42 w 58"/>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4">
                <a:moveTo>
                  <a:pt x="42" y="0"/>
                </a:moveTo>
                <a:lnTo>
                  <a:pt x="55" y="0"/>
                </a:lnTo>
                <a:lnTo>
                  <a:pt x="58" y="7"/>
                </a:lnTo>
                <a:lnTo>
                  <a:pt x="55" y="25"/>
                </a:lnTo>
                <a:lnTo>
                  <a:pt x="51" y="33"/>
                </a:lnTo>
                <a:lnTo>
                  <a:pt x="42" y="33"/>
                </a:lnTo>
                <a:lnTo>
                  <a:pt x="45" y="54"/>
                </a:lnTo>
                <a:lnTo>
                  <a:pt x="36" y="49"/>
                </a:lnTo>
                <a:lnTo>
                  <a:pt x="26" y="40"/>
                </a:lnTo>
                <a:lnTo>
                  <a:pt x="11" y="44"/>
                </a:lnTo>
                <a:lnTo>
                  <a:pt x="0" y="43"/>
                </a:lnTo>
                <a:lnTo>
                  <a:pt x="8" y="37"/>
                </a:lnTo>
                <a:lnTo>
                  <a:pt x="21" y="8"/>
                </a:lnTo>
                <a:lnTo>
                  <a:pt x="42" y="0"/>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5" name="Freeform 151">
            <a:extLst>
              <a:ext uri="{FF2B5EF4-FFF2-40B4-BE49-F238E27FC236}">
                <a16:creationId xmlns:a16="http://schemas.microsoft.com/office/drawing/2014/main" id="{61DA236B-25E2-46DA-AFF5-7BA43999D538}"/>
              </a:ext>
            </a:extLst>
          </p:cNvPr>
          <p:cNvSpPr>
            <a:spLocks/>
          </p:cNvSpPr>
          <p:nvPr/>
        </p:nvSpPr>
        <p:spPr bwMode="auto">
          <a:xfrm>
            <a:off x="7461808" y="2577108"/>
            <a:ext cx="1568674" cy="1132935"/>
          </a:xfrm>
          <a:custGeom>
            <a:avLst/>
            <a:gdLst>
              <a:gd name="T0" fmla="*/ 18 w 162"/>
              <a:gd name="T1" fmla="*/ 75 h 117"/>
              <a:gd name="T2" fmla="*/ 11 w 162"/>
              <a:gd name="T3" fmla="*/ 62 h 117"/>
              <a:gd name="T4" fmla="*/ 11 w 162"/>
              <a:gd name="T5" fmla="*/ 55 h 117"/>
              <a:gd name="T6" fmla="*/ 6 w 162"/>
              <a:gd name="T7" fmla="*/ 44 h 117"/>
              <a:gd name="T8" fmla="*/ 0 w 162"/>
              <a:gd name="T9" fmla="*/ 37 h 117"/>
              <a:gd name="T10" fmla="*/ 4 w 162"/>
              <a:gd name="T11" fmla="*/ 32 h 117"/>
              <a:gd name="T12" fmla="*/ 0 w 162"/>
              <a:gd name="T13" fmla="*/ 22 h 117"/>
              <a:gd name="T14" fmla="*/ 10 w 162"/>
              <a:gd name="T15" fmla="*/ 16 h 117"/>
              <a:gd name="T16" fmla="*/ 33 w 162"/>
              <a:gd name="T17" fmla="*/ 7 h 117"/>
              <a:gd name="T18" fmla="*/ 52 w 162"/>
              <a:gd name="T19" fmla="*/ 0 h 117"/>
              <a:gd name="T20" fmla="*/ 67 w 162"/>
              <a:gd name="T21" fmla="*/ 3 h 117"/>
              <a:gd name="T22" fmla="*/ 69 w 162"/>
              <a:gd name="T23" fmla="*/ 8 h 117"/>
              <a:gd name="T24" fmla="*/ 84 w 162"/>
              <a:gd name="T25" fmla="*/ 8 h 117"/>
              <a:gd name="T26" fmla="*/ 103 w 162"/>
              <a:gd name="T27" fmla="*/ 10 h 117"/>
              <a:gd name="T28" fmla="*/ 132 w 162"/>
              <a:gd name="T29" fmla="*/ 10 h 117"/>
              <a:gd name="T30" fmla="*/ 140 w 162"/>
              <a:gd name="T31" fmla="*/ 12 h 117"/>
              <a:gd name="T32" fmla="*/ 145 w 162"/>
              <a:gd name="T33" fmla="*/ 18 h 117"/>
              <a:gd name="T34" fmla="*/ 147 w 162"/>
              <a:gd name="T35" fmla="*/ 27 h 117"/>
              <a:gd name="T36" fmla="*/ 152 w 162"/>
              <a:gd name="T37" fmla="*/ 35 h 117"/>
              <a:gd name="T38" fmla="*/ 153 w 162"/>
              <a:gd name="T39" fmla="*/ 43 h 117"/>
              <a:gd name="T40" fmla="*/ 144 w 162"/>
              <a:gd name="T41" fmla="*/ 47 h 117"/>
              <a:gd name="T42" fmla="*/ 150 w 162"/>
              <a:gd name="T43" fmla="*/ 56 h 117"/>
              <a:gd name="T44" fmla="*/ 152 w 162"/>
              <a:gd name="T45" fmla="*/ 65 h 117"/>
              <a:gd name="T46" fmla="*/ 162 w 162"/>
              <a:gd name="T47" fmla="*/ 83 h 117"/>
              <a:gd name="T48" fmla="*/ 161 w 162"/>
              <a:gd name="T49" fmla="*/ 89 h 117"/>
              <a:gd name="T50" fmla="*/ 154 w 162"/>
              <a:gd name="T51" fmla="*/ 91 h 117"/>
              <a:gd name="T52" fmla="*/ 141 w 162"/>
              <a:gd name="T53" fmla="*/ 108 h 117"/>
              <a:gd name="T54" fmla="*/ 146 w 162"/>
              <a:gd name="T55" fmla="*/ 117 h 117"/>
              <a:gd name="T56" fmla="*/ 143 w 162"/>
              <a:gd name="T57" fmla="*/ 116 h 117"/>
              <a:gd name="T58" fmla="*/ 127 w 162"/>
              <a:gd name="T59" fmla="*/ 108 h 117"/>
              <a:gd name="T60" fmla="*/ 115 w 162"/>
              <a:gd name="T61" fmla="*/ 110 h 117"/>
              <a:gd name="T62" fmla="*/ 107 w 162"/>
              <a:gd name="T63" fmla="*/ 109 h 117"/>
              <a:gd name="T64" fmla="*/ 98 w 162"/>
              <a:gd name="T65" fmla="*/ 113 h 117"/>
              <a:gd name="T66" fmla="*/ 90 w 162"/>
              <a:gd name="T67" fmla="*/ 106 h 117"/>
              <a:gd name="T68" fmla="*/ 83 w 162"/>
              <a:gd name="T69" fmla="*/ 109 h 117"/>
              <a:gd name="T70" fmla="*/ 82 w 162"/>
              <a:gd name="T71" fmla="*/ 107 h 117"/>
              <a:gd name="T72" fmla="*/ 74 w 162"/>
              <a:gd name="T73" fmla="*/ 97 h 117"/>
              <a:gd name="T74" fmla="*/ 62 w 162"/>
              <a:gd name="T75" fmla="*/ 96 h 117"/>
              <a:gd name="T76" fmla="*/ 60 w 162"/>
              <a:gd name="T77" fmla="*/ 90 h 117"/>
              <a:gd name="T78" fmla="*/ 49 w 162"/>
              <a:gd name="T79" fmla="*/ 88 h 117"/>
              <a:gd name="T80" fmla="*/ 47 w 162"/>
              <a:gd name="T81" fmla="*/ 93 h 117"/>
              <a:gd name="T82" fmla="*/ 38 w 162"/>
              <a:gd name="T83" fmla="*/ 89 h 117"/>
              <a:gd name="T84" fmla="*/ 38 w 162"/>
              <a:gd name="T85" fmla="*/ 83 h 117"/>
              <a:gd name="T86" fmla="*/ 26 w 162"/>
              <a:gd name="T87" fmla="*/ 81 h 117"/>
              <a:gd name="T88" fmla="*/ 18 w 162"/>
              <a:gd name="T89"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17">
                <a:moveTo>
                  <a:pt x="18" y="75"/>
                </a:moveTo>
                <a:lnTo>
                  <a:pt x="11" y="62"/>
                </a:lnTo>
                <a:lnTo>
                  <a:pt x="11" y="55"/>
                </a:lnTo>
                <a:lnTo>
                  <a:pt x="6" y="44"/>
                </a:lnTo>
                <a:lnTo>
                  <a:pt x="0" y="37"/>
                </a:lnTo>
                <a:lnTo>
                  <a:pt x="4" y="32"/>
                </a:lnTo>
                <a:lnTo>
                  <a:pt x="0" y="22"/>
                </a:lnTo>
                <a:lnTo>
                  <a:pt x="10" y="16"/>
                </a:lnTo>
                <a:lnTo>
                  <a:pt x="33" y="7"/>
                </a:lnTo>
                <a:lnTo>
                  <a:pt x="52" y="0"/>
                </a:lnTo>
                <a:lnTo>
                  <a:pt x="67" y="3"/>
                </a:lnTo>
                <a:lnTo>
                  <a:pt x="69" y="8"/>
                </a:lnTo>
                <a:lnTo>
                  <a:pt x="84" y="8"/>
                </a:lnTo>
                <a:lnTo>
                  <a:pt x="103" y="10"/>
                </a:lnTo>
                <a:lnTo>
                  <a:pt x="132" y="10"/>
                </a:lnTo>
                <a:lnTo>
                  <a:pt x="140" y="12"/>
                </a:lnTo>
                <a:lnTo>
                  <a:pt x="145" y="18"/>
                </a:lnTo>
                <a:lnTo>
                  <a:pt x="147" y="27"/>
                </a:lnTo>
                <a:lnTo>
                  <a:pt x="152" y="35"/>
                </a:lnTo>
                <a:lnTo>
                  <a:pt x="153" y="43"/>
                </a:lnTo>
                <a:lnTo>
                  <a:pt x="144" y="47"/>
                </a:lnTo>
                <a:lnTo>
                  <a:pt x="150" y="56"/>
                </a:lnTo>
                <a:lnTo>
                  <a:pt x="152" y="65"/>
                </a:lnTo>
                <a:lnTo>
                  <a:pt x="162" y="83"/>
                </a:lnTo>
                <a:lnTo>
                  <a:pt x="161" y="89"/>
                </a:lnTo>
                <a:lnTo>
                  <a:pt x="154" y="91"/>
                </a:lnTo>
                <a:lnTo>
                  <a:pt x="141" y="108"/>
                </a:lnTo>
                <a:lnTo>
                  <a:pt x="146" y="117"/>
                </a:lnTo>
                <a:lnTo>
                  <a:pt x="143" y="116"/>
                </a:lnTo>
                <a:lnTo>
                  <a:pt x="127" y="108"/>
                </a:lnTo>
                <a:lnTo>
                  <a:pt x="115" y="110"/>
                </a:lnTo>
                <a:lnTo>
                  <a:pt x="107" y="109"/>
                </a:lnTo>
                <a:lnTo>
                  <a:pt x="98" y="113"/>
                </a:lnTo>
                <a:lnTo>
                  <a:pt x="90" y="106"/>
                </a:lnTo>
                <a:lnTo>
                  <a:pt x="83" y="109"/>
                </a:lnTo>
                <a:lnTo>
                  <a:pt x="82" y="107"/>
                </a:lnTo>
                <a:lnTo>
                  <a:pt x="74" y="97"/>
                </a:lnTo>
                <a:lnTo>
                  <a:pt x="62" y="96"/>
                </a:lnTo>
                <a:lnTo>
                  <a:pt x="60" y="90"/>
                </a:lnTo>
                <a:lnTo>
                  <a:pt x="49" y="88"/>
                </a:lnTo>
                <a:lnTo>
                  <a:pt x="47" y="93"/>
                </a:lnTo>
                <a:lnTo>
                  <a:pt x="38" y="89"/>
                </a:lnTo>
                <a:lnTo>
                  <a:pt x="38" y="83"/>
                </a:lnTo>
                <a:lnTo>
                  <a:pt x="26" y="81"/>
                </a:lnTo>
                <a:lnTo>
                  <a:pt x="18" y="7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6" name="Freeform 154">
            <a:extLst>
              <a:ext uri="{FF2B5EF4-FFF2-40B4-BE49-F238E27FC236}">
                <a16:creationId xmlns:a16="http://schemas.microsoft.com/office/drawing/2014/main" id="{8B9DDDF6-61E9-4A3E-82B8-A397F459F050}"/>
              </a:ext>
            </a:extLst>
          </p:cNvPr>
          <p:cNvSpPr>
            <a:spLocks/>
          </p:cNvSpPr>
          <p:nvPr/>
        </p:nvSpPr>
        <p:spPr bwMode="auto">
          <a:xfrm>
            <a:off x="3758397" y="5038905"/>
            <a:ext cx="532578" cy="1094202"/>
          </a:xfrm>
          <a:custGeom>
            <a:avLst/>
            <a:gdLst>
              <a:gd name="T0" fmla="*/ 11 w 55"/>
              <a:gd name="T1" fmla="*/ 9 h 113"/>
              <a:gd name="T2" fmla="*/ 17 w 55"/>
              <a:gd name="T3" fmla="*/ 3 h 113"/>
              <a:gd name="T4" fmla="*/ 24 w 55"/>
              <a:gd name="T5" fmla="*/ 0 h 113"/>
              <a:gd name="T6" fmla="*/ 28 w 55"/>
              <a:gd name="T7" fmla="*/ 10 h 113"/>
              <a:gd name="T8" fmla="*/ 38 w 55"/>
              <a:gd name="T9" fmla="*/ 10 h 113"/>
              <a:gd name="T10" fmla="*/ 41 w 55"/>
              <a:gd name="T11" fmla="*/ 8 h 113"/>
              <a:gd name="T12" fmla="*/ 50 w 55"/>
              <a:gd name="T13" fmla="*/ 9 h 113"/>
              <a:gd name="T14" fmla="*/ 55 w 55"/>
              <a:gd name="T15" fmla="*/ 19 h 113"/>
              <a:gd name="T16" fmla="*/ 47 w 55"/>
              <a:gd name="T17" fmla="*/ 25 h 113"/>
              <a:gd name="T18" fmla="*/ 46 w 55"/>
              <a:gd name="T19" fmla="*/ 41 h 113"/>
              <a:gd name="T20" fmla="*/ 43 w 55"/>
              <a:gd name="T21" fmla="*/ 44 h 113"/>
              <a:gd name="T22" fmla="*/ 43 w 55"/>
              <a:gd name="T23" fmla="*/ 53 h 113"/>
              <a:gd name="T24" fmla="*/ 35 w 55"/>
              <a:gd name="T25" fmla="*/ 55 h 113"/>
              <a:gd name="T26" fmla="*/ 42 w 55"/>
              <a:gd name="T27" fmla="*/ 67 h 113"/>
              <a:gd name="T28" fmla="*/ 37 w 55"/>
              <a:gd name="T29" fmla="*/ 81 h 113"/>
              <a:gd name="T30" fmla="*/ 42 w 55"/>
              <a:gd name="T31" fmla="*/ 87 h 113"/>
              <a:gd name="T32" fmla="*/ 40 w 55"/>
              <a:gd name="T33" fmla="*/ 93 h 113"/>
              <a:gd name="T34" fmla="*/ 33 w 55"/>
              <a:gd name="T35" fmla="*/ 100 h 113"/>
              <a:gd name="T36" fmla="*/ 35 w 55"/>
              <a:gd name="T37" fmla="*/ 107 h 113"/>
              <a:gd name="T38" fmla="*/ 28 w 55"/>
              <a:gd name="T39" fmla="*/ 113 h 113"/>
              <a:gd name="T40" fmla="*/ 19 w 55"/>
              <a:gd name="T41" fmla="*/ 110 h 113"/>
              <a:gd name="T42" fmla="*/ 9 w 55"/>
              <a:gd name="T43" fmla="*/ 112 h 113"/>
              <a:gd name="T44" fmla="*/ 13 w 55"/>
              <a:gd name="T45" fmla="*/ 96 h 113"/>
              <a:gd name="T46" fmla="*/ 11 w 55"/>
              <a:gd name="T47" fmla="*/ 83 h 113"/>
              <a:gd name="T48" fmla="*/ 4 w 55"/>
              <a:gd name="T49" fmla="*/ 81 h 113"/>
              <a:gd name="T50" fmla="*/ 0 w 55"/>
              <a:gd name="T51" fmla="*/ 73 h 113"/>
              <a:gd name="T52" fmla="*/ 2 w 55"/>
              <a:gd name="T53" fmla="*/ 60 h 113"/>
              <a:gd name="T54" fmla="*/ 9 w 55"/>
              <a:gd name="T55" fmla="*/ 52 h 113"/>
              <a:gd name="T56" fmla="*/ 10 w 55"/>
              <a:gd name="T57" fmla="*/ 44 h 113"/>
              <a:gd name="T58" fmla="*/ 14 w 55"/>
              <a:gd name="T59" fmla="*/ 32 h 113"/>
              <a:gd name="T60" fmla="*/ 14 w 55"/>
              <a:gd name="T61" fmla="*/ 23 h 113"/>
              <a:gd name="T62" fmla="*/ 11 w 55"/>
              <a:gd name="T63" fmla="*/ 16 h 113"/>
              <a:gd name="T64" fmla="*/ 11 w 55"/>
              <a:gd name="T65"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113">
                <a:moveTo>
                  <a:pt x="11" y="9"/>
                </a:moveTo>
                <a:lnTo>
                  <a:pt x="17" y="3"/>
                </a:lnTo>
                <a:lnTo>
                  <a:pt x="24" y="0"/>
                </a:lnTo>
                <a:lnTo>
                  <a:pt x="28" y="10"/>
                </a:lnTo>
                <a:lnTo>
                  <a:pt x="38" y="10"/>
                </a:lnTo>
                <a:lnTo>
                  <a:pt x="41" y="8"/>
                </a:lnTo>
                <a:lnTo>
                  <a:pt x="50" y="9"/>
                </a:lnTo>
                <a:lnTo>
                  <a:pt x="55" y="19"/>
                </a:lnTo>
                <a:lnTo>
                  <a:pt x="47" y="25"/>
                </a:lnTo>
                <a:lnTo>
                  <a:pt x="46" y="41"/>
                </a:lnTo>
                <a:lnTo>
                  <a:pt x="43" y="44"/>
                </a:lnTo>
                <a:lnTo>
                  <a:pt x="43" y="53"/>
                </a:lnTo>
                <a:lnTo>
                  <a:pt x="35" y="55"/>
                </a:lnTo>
                <a:lnTo>
                  <a:pt x="42" y="67"/>
                </a:lnTo>
                <a:lnTo>
                  <a:pt x="37" y="81"/>
                </a:lnTo>
                <a:lnTo>
                  <a:pt x="42" y="87"/>
                </a:lnTo>
                <a:lnTo>
                  <a:pt x="40" y="93"/>
                </a:lnTo>
                <a:lnTo>
                  <a:pt x="33" y="100"/>
                </a:lnTo>
                <a:lnTo>
                  <a:pt x="35" y="107"/>
                </a:lnTo>
                <a:lnTo>
                  <a:pt x="28" y="113"/>
                </a:lnTo>
                <a:lnTo>
                  <a:pt x="19" y="110"/>
                </a:lnTo>
                <a:lnTo>
                  <a:pt x="9" y="112"/>
                </a:lnTo>
                <a:lnTo>
                  <a:pt x="13" y="96"/>
                </a:lnTo>
                <a:lnTo>
                  <a:pt x="11" y="83"/>
                </a:lnTo>
                <a:lnTo>
                  <a:pt x="4" y="81"/>
                </a:lnTo>
                <a:lnTo>
                  <a:pt x="0" y="73"/>
                </a:lnTo>
                <a:lnTo>
                  <a:pt x="2" y="60"/>
                </a:lnTo>
                <a:lnTo>
                  <a:pt x="9" y="52"/>
                </a:lnTo>
                <a:lnTo>
                  <a:pt x="10" y="44"/>
                </a:lnTo>
                <a:lnTo>
                  <a:pt x="14" y="32"/>
                </a:lnTo>
                <a:lnTo>
                  <a:pt x="14" y="23"/>
                </a:lnTo>
                <a:lnTo>
                  <a:pt x="11" y="16"/>
                </a:lnTo>
                <a:lnTo>
                  <a:pt x="11" y="9"/>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7" name="Freeform 158">
            <a:extLst>
              <a:ext uri="{FF2B5EF4-FFF2-40B4-BE49-F238E27FC236}">
                <a16:creationId xmlns:a16="http://schemas.microsoft.com/office/drawing/2014/main" id="{92FCA0BC-DFAC-4BE5-B7E3-DACA140B2A8F}"/>
              </a:ext>
            </a:extLst>
          </p:cNvPr>
          <p:cNvSpPr>
            <a:spLocks/>
          </p:cNvSpPr>
          <p:nvPr/>
        </p:nvSpPr>
        <p:spPr bwMode="auto">
          <a:xfrm>
            <a:off x="8532199" y="3867244"/>
            <a:ext cx="1529942" cy="900539"/>
          </a:xfrm>
          <a:custGeom>
            <a:avLst/>
            <a:gdLst>
              <a:gd name="T0" fmla="*/ 37 w 158"/>
              <a:gd name="T1" fmla="*/ 7 h 93"/>
              <a:gd name="T2" fmla="*/ 44 w 158"/>
              <a:gd name="T3" fmla="*/ 3 h 93"/>
              <a:gd name="T4" fmla="*/ 54 w 158"/>
              <a:gd name="T5" fmla="*/ 5 h 93"/>
              <a:gd name="T6" fmla="*/ 64 w 158"/>
              <a:gd name="T7" fmla="*/ 5 h 93"/>
              <a:gd name="T8" fmla="*/ 72 w 158"/>
              <a:gd name="T9" fmla="*/ 10 h 93"/>
              <a:gd name="T10" fmla="*/ 78 w 158"/>
              <a:gd name="T11" fmla="*/ 7 h 93"/>
              <a:gd name="T12" fmla="*/ 89 w 158"/>
              <a:gd name="T13" fmla="*/ 5 h 93"/>
              <a:gd name="T14" fmla="*/ 93 w 158"/>
              <a:gd name="T15" fmla="*/ 0 h 93"/>
              <a:gd name="T16" fmla="*/ 100 w 158"/>
              <a:gd name="T17" fmla="*/ 0 h 93"/>
              <a:gd name="T18" fmla="*/ 105 w 158"/>
              <a:gd name="T19" fmla="*/ 2 h 93"/>
              <a:gd name="T20" fmla="*/ 110 w 158"/>
              <a:gd name="T21" fmla="*/ 8 h 93"/>
              <a:gd name="T22" fmla="*/ 117 w 158"/>
              <a:gd name="T23" fmla="*/ 17 h 93"/>
              <a:gd name="T24" fmla="*/ 128 w 158"/>
              <a:gd name="T25" fmla="*/ 29 h 93"/>
              <a:gd name="T26" fmla="*/ 130 w 158"/>
              <a:gd name="T27" fmla="*/ 38 h 93"/>
              <a:gd name="T28" fmla="*/ 129 w 158"/>
              <a:gd name="T29" fmla="*/ 47 h 93"/>
              <a:gd name="T30" fmla="*/ 133 w 158"/>
              <a:gd name="T31" fmla="*/ 56 h 93"/>
              <a:gd name="T32" fmla="*/ 141 w 158"/>
              <a:gd name="T33" fmla="*/ 59 h 93"/>
              <a:gd name="T34" fmla="*/ 149 w 158"/>
              <a:gd name="T35" fmla="*/ 56 h 93"/>
              <a:gd name="T36" fmla="*/ 156 w 158"/>
              <a:gd name="T37" fmla="*/ 60 h 93"/>
              <a:gd name="T38" fmla="*/ 158 w 158"/>
              <a:gd name="T39" fmla="*/ 65 h 93"/>
              <a:gd name="T40" fmla="*/ 150 w 158"/>
              <a:gd name="T41" fmla="*/ 69 h 93"/>
              <a:gd name="T42" fmla="*/ 145 w 158"/>
              <a:gd name="T43" fmla="*/ 67 h 93"/>
              <a:gd name="T44" fmla="*/ 143 w 158"/>
              <a:gd name="T45" fmla="*/ 92 h 93"/>
              <a:gd name="T46" fmla="*/ 133 w 158"/>
              <a:gd name="T47" fmla="*/ 90 h 93"/>
              <a:gd name="T48" fmla="*/ 121 w 158"/>
              <a:gd name="T49" fmla="*/ 83 h 93"/>
              <a:gd name="T50" fmla="*/ 101 w 158"/>
              <a:gd name="T51" fmla="*/ 87 h 93"/>
              <a:gd name="T52" fmla="*/ 94 w 158"/>
              <a:gd name="T53" fmla="*/ 93 h 93"/>
              <a:gd name="T54" fmla="*/ 69 w 158"/>
              <a:gd name="T55" fmla="*/ 91 h 93"/>
              <a:gd name="T56" fmla="*/ 56 w 158"/>
              <a:gd name="T57" fmla="*/ 88 h 93"/>
              <a:gd name="T58" fmla="*/ 50 w 158"/>
              <a:gd name="T59" fmla="*/ 90 h 93"/>
              <a:gd name="T60" fmla="*/ 44 w 158"/>
              <a:gd name="T61" fmla="*/ 81 h 93"/>
              <a:gd name="T62" fmla="*/ 41 w 158"/>
              <a:gd name="T63" fmla="*/ 78 h 93"/>
              <a:gd name="T64" fmla="*/ 45 w 158"/>
              <a:gd name="T65" fmla="*/ 74 h 93"/>
              <a:gd name="T66" fmla="*/ 40 w 158"/>
              <a:gd name="T67" fmla="*/ 72 h 93"/>
              <a:gd name="T68" fmla="*/ 36 w 158"/>
              <a:gd name="T69" fmla="*/ 76 h 93"/>
              <a:gd name="T70" fmla="*/ 25 w 158"/>
              <a:gd name="T71" fmla="*/ 70 h 93"/>
              <a:gd name="T72" fmla="*/ 23 w 158"/>
              <a:gd name="T73" fmla="*/ 62 h 93"/>
              <a:gd name="T74" fmla="*/ 13 w 158"/>
              <a:gd name="T75" fmla="*/ 57 h 93"/>
              <a:gd name="T76" fmla="*/ 10 w 158"/>
              <a:gd name="T77" fmla="*/ 51 h 93"/>
              <a:gd name="T78" fmla="*/ 0 w 158"/>
              <a:gd name="T79" fmla="*/ 43 h 93"/>
              <a:gd name="T80" fmla="*/ 13 w 158"/>
              <a:gd name="T81" fmla="*/ 39 h 93"/>
              <a:gd name="T82" fmla="*/ 22 w 158"/>
              <a:gd name="T83" fmla="*/ 25 h 93"/>
              <a:gd name="T84" fmla="*/ 28 w 158"/>
              <a:gd name="T85" fmla="*/ 11 h 93"/>
              <a:gd name="T86" fmla="*/ 37 w 158"/>
              <a:gd name="T87"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 h="93">
                <a:moveTo>
                  <a:pt x="37" y="7"/>
                </a:moveTo>
                <a:lnTo>
                  <a:pt x="44" y="3"/>
                </a:lnTo>
                <a:lnTo>
                  <a:pt x="54" y="5"/>
                </a:lnTo>
                <a:lnTo>
                  <a:pt x="64" y="5"/>
                </a:lnTo>
                <a:lnTo>
                  <a:pt x="72" y="10"/>
                </a:lnTo>
                <a:lnTo>
                  <a:pt x="78" y="7"/>
                </a:lnTo>
                <a:lnTo>
                  <a:pt x="89" y="5"/>
                </a:lnTo>
                <a:lnTo>
                  <a:pt x="93" y="0"/>
                </a:lnTo>
                <a:lnTo>
                  <a:pt x="100" y="0"/>
                </a:lnTo>
                <a:lnTo>
                  <a:pt x="105" y="2"/>
                </a:lnTo>
                <a:lnTo>
                  <a:pt x="110" y="8"/>
                </a:lnTo>
                <a:lnTo>
                  <a:pt x="117" y="17"/>
                </a:lnTo>
                <a:lnTo>
                  <a:pt x="128" y="29"/>
                </a:lnTo>
                <a:lnTo>
                  <a:pt x="130" y="38"/>
                </a:lnTo>
                <a:lnTo>
                  <a:pt x="129" y="47"/>
                </a:lnTo>
                <a:lnTo>
                  <a:pt x="133" y="56"/>
                </a:lnTo>
                <a:lnTo>
                  <a:pt x="141" y="59"/>
                </a:lnTo>
                <a:lnTo>
                  <a:pt x="149" y="56"/>
                </a:lnTo>
                <a:lnTo>
                  <a:pt x="156" y="60"/>
                </a:lnTo>
                <a:lnTo>
                  <a:pt x="158" y="65"/>
                </a:lnTo>
                <a:lnTo>
                  <a:pt x="150" y="69"/>
                </a:lnTo>
                <a:lnTo>
                  <a:pt x="145" y="67"/>
                </a:lnTo>
                <a:lnTo>
                  <a:pt x="143" y="92"/>
                </a:lnTo>
                <a:lnTo>
                  <a:pt x="133" y="90"/>
                </a:lnTo>
                <a:lnTo>
                  <a:pt x="121" y="83"/>
                </a:lnTo>
                <a:lnTo>
                  <a:pt x="101" y="87"/>
                </a:lnTo>
                <a:lnTo>
                  <a:pt x="94" y="93"/>
                </a:lnTo>
                <a:lnTo>
                  <a:pt x="69" y="91"/>
                </a:lnTo>
                <a:lnTo>
                  <a:pt x="56" y="88"/>
                </a:lnTo>
                <a:lnTo>
                  <a:pt x="50" y="90"/>
                </a:lnTo>
                <a:lnTo>
                  <a:pt x="44" y="81"/>
                </a:lnTo>
                <a:lnTo>
                  <a:pt x="41" y="78"/>
                </a:lnTo>
                <a:lnTo>
                  <a:pt x="45" y="74"/>
                </a:lnTo>
                <a:lnTo>
                  <a:pt x="40" y="72"/>
                </a:lnTo>
                <a:lnTo>
                  <a:pt x="36" y="76"/>
                </a:lnTo>
                <a:lnTo>
                  <a:pt x="25" y="70"/>
                </a:lnTo>
                <a:lnTo>
                  <a:pt x="23" y="62"/>
                </a:lnTo>
                <a:lnTo>
                  <a:pt x="13" y="57"/>
                </a:lnTo>
                <a:lnTo>
                  <a:pt x="10" y="51"/>
                </a:lnTo>
                <a:lnTo>
                  <a:pt x="0" y="43"/>
                </a:lnTo>
                <a:lnTo>
                  <a:pt x="13" y="39"/>
                </a:lnTo>
                <a:lnTo>
                  <a:pt x="22" y="25"/>
                </a:lnTo>
                <a:lnTo>
                  <a:pt x="28" y="11"/>
                </a:lnTo>
                <a:lnTo>
                  <a:pt x="37" y="7"/>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8" name="Freeform 183">
            <a:extLst>
              <a:ext uri="{FF2B5EF4-FFF2-40B4-BE49-F238E27FC236}">
                <a16:creationId xmlns:a16="http://schemas.microsoft.com/office/drawing/2014/main" id="{FFE1AD9C-4336-41CF-A8B4-25F1310C138A}"/>
              </a:ext>
            </a:extLst>
          </p:cNvPr>
          <p:cNvSpPr>
            <a:spLocks/>
          </p:cNvSpPr>
          <p:nvPr/>
        </p:nvSpPr>
        <p:spPr bwMode="auto">
          <a:xfrm>
            <a:off x="8319169" y="4273937"/>
            <a:ext cx="716555" cy="774654"/>
          </a:xfrm>
          <a:custGeom>
            <a:avLst/>
            <a:gdLst>
              <a:gd name="T0" fmla="*/ 35 w 74"/>
              <a:gd name="T1" fmla="*/ 15 h 80"/>
              <a:gd name="T2" fmla="*/ 45 w 74"/>
              <a:gd name="T3" fmla="*/ 20 h 80"/>
              <a:gd name="T4" fmla="*/ 47 w 74"/>
              <a:gd name="T5" fmla="*/ 28 h 80"/>
              <a:gd name="T6" fmla="*/ 58 w 74"/>
              <a:gd name="T7" fmla="*/ 34 h 80"/>
              <a:gd name="T8" fmla="*/ 62 w 74"/>
              <a:gd name="T9" fmla="*/ 30 h 80"/>
              <a:gd name="T10" fmla="*/ 67 w 74"/>
              <a:gd name="T11" fmla="*/ 32 h 80"/>
              <a:gd name="T12" fmla="*/ 63 w 74"/>
              <a:gd name="T13" fmla="*/ 36 h 80"/>
              <a:gd name="T14" fmla="*/ 66 w 74"/>
              <a:gd name="T15" fmla="*/ 39 h 80"/>
              <a:gd name="T16" fmla="*/ 63 w 74"/>
              <a:gd name="T17" fmla="*/ 44 h 80"/>
              <a:gd name="T18" fmla="*/ 65 w 74"/>
              <a:gd name="T19" fmla="*/ 52 h 80"/>
              <a:gd name="T20" fmla="*/ 74 w 74"/>
              <a:gd name="T21" fmla="*/ 60 h 80"/>
              <a:gd name="T22" fmla="*/ 68 w 74"/>
              <a:gd name="T23" fmla="*/ 67 h 80"/>
              <a:gd name="T24" fmla="*/ 66 w 74"/>
              <a:gd name="T25" fmla="*/ 73 h 80"/>
              <a:gd name="T26" fmla="*/ 68 w 74"/>
              <a:gd name="T27" fmla="*/ 76 h 80"/>
              <a:gd name="T28" fmla="*/ 66 w 74"/>
              <a:gd name="T29" fmla="*/ 79 h 80"/>
              <a:gd name="T30" fmla="*/ 58 w 74"/>
              <a:gd name="T31" fmla="*/ 79 h 80"/>
              <a:gd name="T32" fmla="*/ 52 w 74"/>
              <a:gd name="T33" fmla="*/ 80 h 80"/>
              <a:gd name="T34" fmla="*/ 52 w 74"/>
              <a:gd name="T35" fmla="*/ 79 h 80"/>
              <a:gd name="T36" fmla="*/ 54 w 74"/>
              <a:gd name="T37" fmla="*/ 76 h 80"/>
              <a:gd name="T38" fmla="*/ 55 w 74"/>
              <a:gd name="T39" fmla="*/ 71 h 80"/>
              <a:gd name="T40" fmla="*/ 53 w 74"/>
              <a:gd name="T41" fmla="*/ 71 h 80"/>
              <a:gd name="T42" fmla="*/ 49 w 74"/>
              <a:gd name="T43" fmla="*/ 67 h 80"/>
              <a:gd name="T44" fmla="*/ 46 w 74"/>
              <a:gd name="T45" fmla="*/ 66 h 80"/>
              <a:gd name="T46" fmla="*/ 44 w 74"/>
              <a:gd name="T47" fmla="*/ 63 h 80"/>
              <a:gd name="T48" fmla="*/ 40 w 74"/>
              <a:gd name="T49" fmla="*/ 62 h 80"/>
              <a:gd name="T50" fmla="*/ 38 w 74"/>
              <a:gd name="T51" fmla="*/ 59 h 80"/>
              <a:gd name="T52" fmla="*/ 35 w 74"/>
              <a:gd name="T53" fmla="*/ 60 h 80"/>
              <a:gd name="T54" fmla="*/ 33 w 74"/>
              <a:gd name="T55" fmla="*/ 67 h 80"/>
              <a:gd name="T56" fmla="*/ 29 w 74"/>
              <a:gd name="T57" fmla="*/ 68 h 80"/>
              <a:gd name="T58" fmla="*/ 31 w 74"/>
              <a:gd name="T59" fmla="*/ 67 h 80"/>
              <a:gd name="T60" fmla="*/ 24 w 74"/>
              <a:gd name="T61" fmla="*/ 63 h 80"/>
              <a:gd name="T62" fmla="*/ 18 w 74"/>
              <a:gd name="T63" fmla="*/ 60 h 80"/>
              <a:gd name="T64" fmla="*/ 16 w 74"/>
              <a:gd name="T65" fmla="*/ 57 h 80"/>
              <a:gd name="T66" fmla="*/ 11 w 74"/>
              <a:gd name="T67" fmla="*/ 54 h 80"/>
              <a:gd name="T68" fmla="*/ 15 w 74"/>
              <a:gd name="T69" fmla="*/ 53 h 80"/>
              <a:gd name="T70" fmla="*/ 16 w 74"/>
              <a:gd name="T71" fmla="*/ 43 h 80"/>
              <a:gd name="T72" fmla="*/ 7 w 74"/>
              <a:gd name="T73" fmla="*/ 35 h 80"/>
              <a:gd name="T74" fmla="*/ 11 w 74"/>
              <a:gd name="T75" fmla="*/ 26 h 80"/>
              <a:gd name="T76" fmla="*/ 5 w 74"/>
              <a:gd name="T77" fmla="*/ 26 h 80"/>
              <a:gd name="T78" fmla="*/ 10 w 74"/>
              <a:gd name="T79" fmla="*/ 19 h 80"/>
              <a:gd name="T80" fmla="*/ 5 w 74"/>
              <a:gd name="T81" fmla="*/ 13 h 80"/>
              <a:gd name="T82" fmla="*/ 0 w 74"/>
              <a:gd name="T83" fmla="*/ 5 h 80"/>
              <a:gd name="T84" fmla="*/ 12 w 74"/>
              <a:gd name="T85" fmla="*/ 0 h 80"/>
              <a:gd name="T86" fmla="*/ 22 w 74"/>
              <a:gd name="T87" fmla="*/ 1 h 80"/>
              <a:gd name="T88" fmla="*/ 32 w 74"/>
              <a:gd name="T89" fmla="*/ 9 h 80"/>
              <a:gd name="T90" fmla="*/ 35 w 74"/>
              <a:gd name="T91" fmla="*/ 1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80">
                <a:moveTo>
                  <a:pt x="35" y="15"/>
                </a:moveTo>
                <a:lnTo>
                  <a:pt x="45" y="20"/>
                </a:lnTo>
                <a:lnTo>
                  <a:pt x="47" y="28"/>
                </a:lnTo>
                <a:lnTo>
                  <a:pt x="58" y="34"/>
                </a:lnTo>
                <a:lnTo>
                  <a:pt x="62" y="30"/>
                </a:lnTo>
                <a:lnTo>
                  <a:pt x="67" y="32"/>
                </a:lnTo>
                <a:lnTo>
                  <a:pt x="63" y="36"/>
                </a:lnTo>
                <a:lnTo>
                  <a:pt x="66" y="39"/>
                </a:lnTo>
                <a:lnTo>
                  <a:pt x="63" y="44"/>
                </a:lnTo>
                <a:lnTo>
                  <a:pt x="65" y="52"/>
                </a:lnTo>
                <a:lnTo>
                  <a:pt x="74" y="60"/>
                </a:lnTo>
                <a:lnTo>
                  <a:pt x="68" y="67"/>
                </a:lnTo>
                <a:lnTo>
                  <a:pt x="66" y="73"/>
                </a:lnTo>
                <a:lnTo>
                  <a:pt x="68" y="76"/>
                </a:lnTo>
                <a:lnTo>
                  <a:pt x="66" y="79"/>
                </a:lnTo>
                <a:lnTo>
                  <a:pt x="58" y="79"/>
                </a:lnTo>
                <a:lnTo>
                  <a:pt x="52" y="80"/>
                </a:lnTo>
                <a:lnTo>
                  <a:pt x="52" y="79"/>
                </a:lnTo>
                <a:lnTo>
                  <a:pt x="54" y="76"/>
                </a:lnTo>
                <a:lnTo>
                  <a:pt x="55" y="71"/>
                </a:lnTo>
                <a:lnTo>
                  <a:pt x="53" y="71"/>
                </a:lnTo>
                <a:lnTo>
                  <a:pt x="49" y="67"/>
                </a:lnTo>
                <a:lnTo>
                  <a:pt x="46" y="66"/>
                </a:lnTo>
                <a:lnTo>
                  <a:pt x="44" y="63"/>
                </a:lnTo>
                <a:lnTo>
                  <a:pt x="40" y="62"/>
                </a:lnTo>
                <a:lnTo>
                  <a:pt x="38" y="59"/>
                </a:lnTo>
                <a:lnTo>
                  <a:pt x="35" y="60"/>
                </a:lnTo>
                <a:lnTo>
                  <a:pt x="33" y="67"/>
                </a:lnTo>
                <a:lnTo>
                  <a:pt x="29" y="68"/>
                </a:lnTo>
                <a:lnTo>
                  <a:pt x="31" y="67"/>
                </a:lnTo>
                <a:lnTo>
                  <a:pt x="24" y="63"/>
                </a:lnTo>
                <a:lnTo>
                  <a:pt x="18" y="60"/>
                </a:lnTo>
                <a:lnTo>
                  <a:pt x="16" y="57"/>
                </a:lnTo>
                <a:lnTo>
                  <a:pt x="11" y="54"/>
                </a:lnTo>
                <a:lnTo>
                  <a:pt x="15" y="53"/>
                </a:lnTo>
                <a:lnTo>
                  <a:pt x="16" y="43"/>
                </a:lnTo>
                <a:lnTo>
                  <a:pt x="7" y="35"/>
                </a:lnTo>
                <a:lnTo>
                  <a:pt x="11" y="26"/>
                </a:lnTo>
                <a:lnTo>
                  <a:pt x="5" y="26"/>
                </a:lnTo>
                <a:lnTo>
                  <a:pt x="10" y="19"/>
                </a:lnTo>
                <a:lnTo>
                  <a:pt x="5" y="13"/>
                </a:lnTo>
                <a:lnTo>
                  <a:pt x="0" y="5"/>
                </a:lnTo>
                <a:lnTo>
                  <a:pt x="12" y="0"/>
                </a:lnTo>
                <a:lnTo>
                  <a:pt x="22" y="1"/>
                </a:lnTo>
                <a:lnTo>
                  <a:pt x="32" y="9"/>
                </a:lnTo>
                <a:lnTo>
                  <a:pt x="35" y="15"/>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09" name="Freeform 185">
            <a:extLst>
              <a:ext uri="{FF2B5EF4-FFF2-40B4-BE49-F238E27FC236}">
                <a16:creationId xmlns:a16="http://schemas.microsoft.com/office/drawing/2014/main" id="{DC05FE97-65FB-4175-8C5C-B3FC7D45B307}"/>
              </a:ext>
            </a:extLst>
          </p:cNvPr>
          <p:cNvSpPr>
            <a:spLocks/>
          </p:cNvSpPr>
          <p:nvPr/>
        </p:nvSpPr>
        <p:spPr bwMode="auto">
          <a:xfrm>
            <a:off x="7970575" y="3605796"/>
            <a:ext cx="871485" cy="348594"/>
          </a:xfrm>
          <a:custGeom>
            <a:avLst/>
            <a:gdLst>
              <a:gd name="T0" fmla="*/ 29 w 90"/>
              <a:gd name="T1" fmla="*/ 1 h 36"/>
              <a:gd name="T2" fmla="*/ 30 w 90"/>
              <a:gd name="T3" fmla="*/ 3 h 36"/>
              <a:gd name="T4" fmla="*/ 37 w 90"/>
              <a:gd name="T5" fmla="*/ 0 h 36"/>
              <a:gd name="T6" fmla="*/ 45 w 90"/>
              <a:gd name="T7" fmla="*/ 7 h 36"/>
              <a:gd name="T8" fmla="*/ 54 w 90"/>
              <a:gd name="T9" fmla="*/ 3 h 36"/>
              <a:gd name="T10" fmla="*/ 62 w 90"/>
              <a:gd name="T11" fmla="*/ 4 h 36"/>
              <a:gd name="T12" fmla="*/ 74 w 90"/>
              <a:gd name="T13" fmla="*/ 2 h 36"/>
              <a:gd name="T14" fmla="*/ 90 w 90"/>
              <a:gd name="T15" fmla="*/ 10 h 36"/>
              <a:gd name="T16" fmla="*/ 86 w 90"/>
              <a:gd name="T17" fmla="*/ 15 h 36"/>
              <a:gd name="T18" fmla="*/ 84 w 90"/>
              <a:gd name="T19" fmla="*/ 23 h 36"/>
              <a:gd name="T20" fmla="*/ 81 w 90"/>
              <a:gd name="T21" fmla="*/ 25 h 36"/>
              <a:gd name="T22" fmla="*/ 63 w 90"/>
              <a:gd name="T23" fmla="*/ 19 h 36"/>
              <a:gd name="T24" fmla="*/ 57 w 90"/>
              <a:gd name="T25" fmla="*/ 20 h 36"/>
              <a:gd name="T26" fmla="*/ 54 w 90"/>
              <a:gd name="T27" fmla="*/ 25 h 36"/>
              <a:gd name="T28" fmla="*/ 47 w 90"/>
              <a:gd name="T29" fmla="*/ 27 h 36"/>
              <a:gd name="T30" fmla="*/ 45 w 90"/>
              <a:gd name="T31" fmla="*/ 26 h 36"/>
              <a:gd name="T32" fmla="*/ 37 w 90"/>
              <a:gd name="T33" fmla="*/ 29 h 36"/>
              <a:gd name="T34" fmla="*/ 31 w 90"/>
              <a:gd name="T35" fmla="*/ 30 h 36"/>
              <a:gd name="T36" fmla="*/ 30 w 90"/>
              <a:gd name="T37" fmla="*/ 34 h 36"/>
              <a:gd name="T38" fmla="*/ 17 w 90"/>
              <a:gd name="T39" fmla="*/ 36 h 36"/>
              <a:gd name="T40" fmla="*/ 11 w 90"/>
              <a:gd name="T41" fmla="*/ 34 h 36"/>
              <a:gd name="T42" fmla="*/ 2 w 90"/>
              <a:gd name="T43" fmla="*/ 29 h 36"/>
              <a:gd name="T44" fmla="*/ 0 w 90"/>
              <a:gd name="T45" fmla="*/ 22 h 36"/>
              <a:gd name="T46" fmla="*/ 1 w 90"/>
              <a:gd name="T47" fmla="*/ 19 h 36"/>
              <a:gd name="T48" fmla="*/ 2 w 90"/>
              <a:gd name="T49" fmla="*/ 15 h 36"/>
              <a:gd name="T50" fmla="*/ 10 w 90"/>
              <a:gd name="T51" fmla="*/ 15 h 36"/>
              <a:gd name="T52" fmla="*/ 15 w 90"/>
              <a:gd name="T53" fmla="*/ 13 h 36"/>
              <a:gd name="T54" fmla="*/ 15 w 90"/>
              <a:gd name="T55" fmla="*/ 11 h 36"/>
              <a:gd name="T56" fmla="*/ 18 w 90"/>
              <a:gd name="T57" fmla="*/ 10 h 36"/>
              <a:gd name="T58" fmla="*/ 19 w 90"/>
              <a:gd name="T59" fmla="*/ 6 h 36"/>
              <a:gd name="T60" fmla="*/ 22 w 90"/>
              <a:gd name="T61" fmla="*/ 5 h 36"/>
              <a:gd name="T62" fmla="*/ 25 w 90"/>
              <a:gd name="T63" fmla="*/ 1 h 36"/>
              <a:gd name="T64" fmla="*/ 29 w 90"/>
              <a:gd name="T6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36">
                <a:moveTo>
                  <a:pt x="29" y="1"/>
                </a:moveTo>
                <a:lnTo>
                  <a:pt x="30" y="3"/>
                </a:lnTo>
                <a:lnTo>
                  <a:pt x="37" y="0"/>
                </a:lnTo>
                <a:lnTo>
                  <a:pt x="45" y="7"/>
                </a:lnTo>
                <a:lnTo>
                  <a:pt x="54" y="3"/>
                </a:lnTo>
                <a:lnTo>
                  <a:pt x="62" y="4"/>
                </a:lnTo>
                <a:lnTo>
                  <a:pt x="74" y="2"/>
                </a:lnTo>
                <a:lnTo>
                  <a:pt x="90" y="10"/>
                </a:lnTo>
                <a:lnTo>
                  <a:pt x="86" y="15"/>
                </a:lnTo>
                <a:lnTo>
                  <a:pt x="84" y="23"/>
                </a:lnTo>
                <a:lnTo>
                  <a:pt x="81" y="25"/>
                </a:lnTo>
                <a:lnTo>
                  <a:pt x="63" y="19"/>
                </a:lnTo>
                <a:lnTo>
                  <a:pt x="57" y="20"/>
                </a:lnTo>
                <a:lnTo>
                  <a:pt x="54" y="25"/>
                </a:lnTo>
                <a:lnTo>
                  <a:pt x="47" y="27"/>
                </a:lnTo>
                <a:lnTo>
                  <a:pt x="45" y="26"/>
                </a:lnTo>
                <a:lnTo>
                  <a:pt x="37" y="29"/>
                </a:lnTo>
                <a:lnTo>
                  <a:pt x="31" y="30"/>
                </a:lnTo>
                <a:lnTo>
                  <a:pt x="30" y="34"/>
                </a:lnTo>
                <a:lnTo>
                  <a:pt x="17" y="36"/>
                </a:lnTo>
                <a:lnTo>
                  <a:pt x="11" y="34"/>
                </a:lnTo>
                <a:lnTo>
                  <a:pt x="2" y="29"/>
                </a:lnTo>
                <a:lnTo>
                  <a:pt x="0" y="22"/>
                </a:lnTo>
                <a:lnTo>
                  <a:pt x="1" y="19"/>
                </a:lnTo>
                <a:lnTo>
                  <a:pt x="2" y="15"/>
                </a:lnTo>
                <a:lnTo>
                  <a:pt x="10" y="15"/>
                </a:lnTo>
                <a:lnTo>
                  <a:pt x="15" y="13"/>
                </a:lnTo>
                <a:lnTo>
                  <a:pt x="15" y="11"/>
                </a:lnTo>
                <a:lnTo>
                  <a:pt x="18" y="10"/>
                </a:lnTo>
                <a:lnTo>
                  <a:pt x="19" y="6"/>
                </a:lnTo>
                <a:lnTo>
                  <a:pt x="22" y="5"/>
                </a:lnTo>
                <a:lnTo>
                  <a:pt x="25" y="1"/>
                </a:lnTo>
                <a:lnTo>
                  <a:pt x="29" y="1"/>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10" name="Freeform 186">
            <a:extLst>
              <a:ext uri="{FF2B5EF4-FFF2-40B4-BE49-F238E27FC236}">
                <a16:creationId xmlns:a16="http://schemas.microsoft.com/office/drawing/2014/main" id="{01ED473E-2BCE-4A8D-BFC1-FDE9CB60EC86}"/>
              </a:ext>
            </a:extLst>
          </p:cNvPr>
          <p:cNvSpPr>
            <a:spLocks/>
          </p:cNvSpPr>
          <p:nvPr/>
        </p:nvSpPr>
        <p:spPr bwMode="auto">
          <a:xfrm>
            <a:off x="7505783" y="4138372"/>
            <a:ext cx="445426" cy="280815"/>
          </a:xfrm>
          <a:custGeom>
            <a:avLst/>
            <a:gdLst>
              <a:gd name="T0" fmla="*/ 1 w 46"/>
              <a:gd name="T1" fmla="*/ 7 h 29"/>
              <a:gd name="T2" fmla="*/ 15 w 46"/>
              <a:gd name="T3" fmla="*/ 9 h 29"/>
              <a:gd name="T4" fmla="*/ 22 w 46"/>
              <a:gd name="T5" fmla="*/ 4 h 29"/>
              <a:gd name="T6" fmla="*/ 37 w 46"/>
              <a:gd name="T7" fmla="*/ 3 h 29"/>
              <a:gd name="T8" fmla="*/ 39 w 46"/>
              <a:gd name="T9" fmla="*/ 0 h 29"/>
              <a:gd name="T10" fmla="*/ 42 w 46"/>
              <a:gd name="T11" fmla="*/ 0 h 29"/>
              <a:gd name="T12" fmla="*/ 46 w 46"/>
              <a:gd name="T13" fmla="*/ 7 h 29"/>
              <a:gd name="T14" fmla="*/ 33 w 46"/>
              <a:gd name="T15" fmla="*/ 12 h 29"/>
              <a:gd name="T16" fmla="*/ 32 w 46"/>
              <a:gd name="T17" fmla="*/ 21 h 29"/>
              <a:gd name="T18" fmla="*/ 27 w 46"/>
              <a:gd name="T19" fmla="*/ 23 h 29"/>
              <a:gd name="T20" fmla="*/ 27 w 46"/>
              <a:gd name="T21" fmla="*/ 29 h 29"/>
              <a:gd name="T22" fmla="*/ 21 w 46"/>
              <a:gd name="T23" fmla="*/ 28 h 29"/>
              <a:gd name="T24" fmla="*/ 15 w 46"/>
              <a:gd name="T25" fmla="*/ 25 h 29"/>
              <a:gd name="T26" fmla="*/ 12 w 46"/>
              <a:gd name="T27" fmla="*/ 28 h 29"/>
              <a:gd name="T28" fmla="*/ 1 w 46"/>
              <a:gd name="T29" fmla="*/ 28 h 29"/>
              <a:gd name="T30" fmla="*/ 4 w 46"/>
              <a:gd name="T31" fmla="*/ 26 h 29"/>
              <a:gd name="T32" fmla="*/ 0 w 46"/>
              <a:gd name="T33" fmla="*/ 17 h 29"/>
              <a:gd name="T34" fmla="*/ 1 w 46"/>
              <a:gd name="T35"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29">
                <a:moveTo>
                  <a:pt x="1" y="7"/>
                </a:moveTo>
                <a:lnTo>
                  <a:pt x="15" y="9"/>
                </a:lnTo>
                <a:lnTo>
                  <a:pt x="22" y="4"/>
                </a:lnTo>
                <a:lnTo>
                  <a:pt x="37" y="3"/>
                </a:lnTo>
                <a:lnTo>
                  <a:pt x="39" y="0"/>
                </a:lnTo>
                <a:lnTo>
                  <a:pt x="42" y="0"/>
                </a:lnTo>
                <a:lnTo>
                  <a:pt x="46" y="7"/>
                </a:lnTo>
                <a:lnTo>
                  <a:pt x="33" y="12"/>
                </a:lnTo>
                <a:lnTo>
                  <a:pt x="32" y="21"/>
                </a:lnTo>
                <a:lnTo>
                  <a:pt x="27" y="23"/>
                </a:lnTo>
                <a:lnTo>
                  <a:pt x="27" y="29"/>
                </a:lnTo>
                <a:lnTo>
                  <a:pt x="21" y="28"/>
                </a:lnTo>
                <a:lnTo>
                  <a:pt x="15" y="25"/>
                </a:lnTo>
                <a:lnTo>
                  <a:pt x="12" y="28"/>
                </a:lnTo>
                <a:lnTo>
                  <a:pt x="1" y="28"/>
                </a:lnTo>
                <a:lnTo>
                  <a:pt x="4" y="26"/>
                </a:lnTo>
                <a:lnTo>
                  <a:pt x="0" y="17"/>
                </a:lnTo>
                <a:lnTo>
                  <a:pt x="1" y="7"/>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sp>
        <p:nvSpPr>
          <p:cNvPr id="211" name="Freeform 187">
            <a:extLst>
              <a:ext uri="{FF2B5EF4-FFF2-40B4-BE49-F238E27FC236}">
                <a16:creationId xmlns:a16="http://schemas.microsoft.com/office/drawing/2014/main" id="{757EE447-954E-4F40-B18F-2AAD235C2CE9}"/>
              </a:ext>
            </a:extLst>
          </p:cNvPr>
          <p:cNvSpPr>
            <a:spLocks/>
          </p:cNvSpPr>
          <p:nvPr/>
        </p:nvSpPr>
        <p:spPr bwMode="auto">
          <a:xfrm>
            <a:off x="6915112" y="-25392"/>
            <a:ext cx="1607407" cy="2507945"/>
          </a:xfrm>
          <a:custGeom>
            <a:avLst/>
            <a:gdLst>
              <a:gd name="T0" fmla="*/ 144 w 166"/>
              <a:gd name="T1" fmla="*/ 61 h 259"/>
              <a:gd name="T2" fmla="*/ 132 w 166"/>
              <a:gd name="T3" fmla="*/ 73 h 259"/>
              <a:gd name="T4" fmla="*/ 137 w 166"/>
              <a:gd name="T5" fmla="*/ 84 h 259"/>
              <a:gd name="T6" fmla="*/ 117 w 166"/>
              <a:gd name="T7" fmla="*/ 100 h 259"/>
              <a:gd name="T8" fmla="*/ 92 w 166"/>
              <a:gd name="T9" fmla="*/ 116 h 259"/>
              <a:gd name="T10" fmla="*/ 85 w 166"/>
              <a:gd name="T11" fmla="*/ 142 h 259"/>
              <a:gd name="T12" fmla="*/ 97 w 166"/>
              <a:gd name="T13" fmla="*/ 156 h 259"/>
              <a:gd name="T14" fmla="*/ 112 w 166"/>
              <a:gd name="T15" fmla="*/ 166 h 259"/>
              <a:gd name="T16" fmla="*/ 102 w 166"/>
              <a:gd name="T17" fmla="*/ 188 h 259"/>
              <a:gd name="T18" fmla="*/ 87 w 166"/>
              <a:gd name="T19" fmla="*/ 193 h 259"/>
              <a:gd name="T20" fmla="*/ 85 w 166"/>
              <a:gd name="T21" fmla="*/ 226 h 259"/>
              <a:gd name="T22" fmla="*/ 78 w 166"/>
              <a:gd name="T23" fmla="*/ 244 h 259"/>
              <a:gd name="T24" fmla="*/ 59 w 166"/>
              <a:gd name="T25" fmla="*/ 242 h 259"/>
              <a:gd name="T26" fmla="*/ 52 w 166"/>
              <a:gd name="T27" fmla="*/ 258 h 259"/>
              <a:gd name="T28" fmla="*/ 35 w 166"/>
              <a:gd name="T29" fmla="*/ 259 h 259"/>
              <a:gd name="T30" fmla="*/ 28 w 166"/>
              <a:gd name="T31" fmla="*/ 240 h 259"/>
              <a:gd name="T32" fmla="*/ 14 w 166"/>
              <a:gd name="T33" fmla="*/ 218 h 259"/>
              <a:gd name="T34" fmla="*/ 0 w 166"/>
              <a:gd name="T35" fmla="*/ 190 h 259"/>
              <a:gd name="T36" fmla="*/ 6 w 166"/>
              <a:gd name="T37" fmla="*/ 179 h 259"/>
              <a:gd name="T38" fmla="*/ 17 w 166"/>
              <a:gd name="T39" fmla="*/ 166 h 259"/>
              <a:gd name="T40" fmla="*/ 20 w 166"/>
              <a:gd name="T41" fmla="*/ 143 h 259"/>
              <a:gd name="T42" fmla="*/ 10 w 166"/>
              <a:gd name="T43" fmla="*/ 134 h 259"/>
              <a:gd name="T44" fmla="*/ 6 w 166"/>
              <a:gd name="T45" fmla="*/ 109 h 259"/>
              <a:gd name="T46" fmla="*/ 14 w 166"/>
              <a:gd name="T47" fmla="*/ 91 h 259"/>
              <a:gd name="T48" fmla="*/ 28 w 166"/>
              <a:gd name="T49" fmla="*/ 91 h 259"/>
              <a:gd name="T50" fmla="*/ 32 w 166"/>
              <a:gd name="T51" fmla="*/ 84 h 259"/>
              <a:gd name="T52" fmla="*/ 26 w 166"/>
              <a:gd name="T53" fmla="*/ 78 h 259"/>
              <a:gd name="T54" fmla="*/ 45 w 166"/>
              <a:gd name="T55" fmla="*/ 52 h 259"/>
              <a:gd name="T56" fmla="*/ 56 w 166"/>
              <a:gd name="T57" fmla="*/ 32 h 259"/>
              <a:gd name="T58" fmla="*/ 63 w 166"/>
              <a:gd name="T59" fmla="*/ 19 h 259"/>
              <a:gd name="T60" fmla="*/ 76 w 166"/>
              <a:gd name="T61" fmla="*/ 19 h 259"/>
              <a:gd name="T62" fmla="*/ 78 w 166"/>
              <a:gd name="T63" fmla="*/ 9 h 259"/>
              <a:gd name="T64" fmla="*/ 103 w 166"/>
              <a:gd name="T65" fmla="*/ 12 h 259"/>
              <a:gd name="T66" fmla="*/ 103 w 166"/>
              <a:gd name="T67" fmla="*/ 1 h 259"/>
              <a:gd name="T68" fmla="*/ 111 w 166"/>
              <a:gd name="T69" fmla="*/ 0 h 259"/>
              <a:gd name="T70" fmla="*/ 131 w 166"/>
              <a:gd name="T71" fmla="*/ 9 h 259"/>
              <a:gd name="T72" fmla="*/ 154 w 166"/>
              <a:gd name="T73" fmla="*/ 21 h 259"/>
              <a:gd name="T74" fmla="*/ 160 w 166"/>
              <a:gd name="T75" fmla="*/ 48 h 259"/>
              <a:gd name="T76" fmla="*/ 166 w 166"/>
              <a:gd name="T77" fmla="*/ 55 h 259"/>
              <a:gd name="T78" fmla="*/ 144 w 166"/>
              <a:gd name="T7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259">
                <a:moveTo>
                  <a:pt x="144" y="61"/>
                </a:moveTo>
                <a:lnTo>
                  <a:pt x="132" y="73"/>
                </a:lnTo>
                <a:lnTo>
                  <a:pt x="137" y="84"/>
                </a:lnTo>
                <a:lnTo>
                  <a:pt x="117" y="100"/>
                </a:lnTo>
                <a:lnTo>
                  <a:pt x="92" y="116"/>
                </a:lnTo>
                <a:lnTo>
                  <a:pt x="85" y="142"/>
                </a:lnTo>
                <a:lnTo>
                  <a:pt x="97" y="156"/>
                </a:lnTo>
                <a:lnTo>
                  <a:pt x="112" y="166"/>
                </a:lnTo>
                <a:lnTo>
                  <a:pt x="102" y="188"/>
                </a:lnTo>
                <a:lnTo>
                  <a:pt x="87" y="193"/>
                </a:lnTo>
                <a:lnTo>
                  <a:pt x="85" y="226"/>
                </a:lnTo>
                <a:lnTo>
                  <a:pt x="78" y="244"/>
                </a:lnTo>
                <a:lnTo>
                  <a:pt x="59" y="242"/>
                </a:lnTo>
                <a:lnTo>
                  <a:pt x="52" y="258"/>
                </a:lnTo>
                <a:lnTo>
                  <a:pt x="35" y="259"/>
                </a:lnTo>
                <a:lnTo>
                  <a:pt x="28" y="240"/>
                </a:lnTo>
                <a:lnTo>
                  <a:pt x="14" y="218"/>
                </a:lnTo>
                <a:lnTo>
                  <a:pt x="0" y="190"/>
                </a:lnTo>
                <a:lnTo>
                  <a:pt x="6" y="179"/>
                </a:lnTo>
                <a:lnTo>
                  <a:pt x="17" y="166"/>
                </a:lnTo>
                <a:lnTo>
                  <a:pt x="20" y="143"/>
                </a:lnTo>
                <a:lnTo>
                  <a:pt x="10" y="134"/>
                </a:lnTo>
                <a:lnTo>
                  <a:pt x="6" y="109"/>
                </a:lnTo>
                <a:lnTo>
                  <a:pt x="14" y="91"/>
                </a:lnTo>
                <a:lnTo>
                  <a:pt x="28" y="91"/>
                </a:lnTo>
                <a:lnTo>
                  <a:pt x="32" y="84"/>
                </a:lnTo>
                <a:lnTo>
                  <a:pt x="26" y="78"/>
                </a:lnTo>
                <a:lnTo>
                  <a:pt x="45" y="52"/>
                </a:lnTo>
                <a:lnTo>
                  <a:pt x="56" y="32"/>
                </a:lnTo>
                <a:lnTo>
                  <a:pt x="63" y="19"/>
                </a:lnTo>
                <a:lnTo>
                  <a:pt x="76" y="19"/>
                </a:lnTo>
                <a:lnTo>
                  <a:pt x="78" y="9"/>
                </a:lnTo>
                <a:lnTo>
                  <a:pt x="103" y="12"/>
                </a:lnTo>
                <a:lnTo>
                  <a:pt x="103" y="1"/>
                </a:lnTo>
                <a:lnTo>
                  <a:pt x="111" y="0"/>
                </a:lnTo>
                <a:lnTo>
                  <a:pt x="131" y="9"/>
                </a:lnTo>
                <a:lnTo>
                  <a:pt x="154" y="21"/>
                </a:lnTo>
                <a:lnTo>
                  <a:pt x="160" y="48"/>
                </a:lnTo>
                <a:lnTo>
                  <a:pt x="166" y="55"/>
                </a:lnTo>
                <a:lnTo>
                  <a:pt x="144" y="61"/>
                </a:lnTo>
                <a:close/>
              </a:path>
            </a:pathLst>
          </a:custGeom>
          <a:noFill/>
          <a:ln w="12700" cap="flat">
            <a:solidFill>
              <a:srgbClr val="B1BDB3"/>
            </a:solidFill>
            <a:prstDash val="solid"/>
            <a:miter lim="800000"/>
            <a:headEnd/>
            <a:tailEnd/>
          </a:ln>
        </p:spPr>
        <p:txBody>
          <a:bodyPr vert="horz" wrap="square" lIns="91419" tIns="45709" rIns="91419" bIns="45709" numCol="1" anchor="t" anchorCtr="0" compatLnSpc="1">
            <a:prstTxWarp prst="textNoShape">
              <a:avLst/>
            </a:prstTxWarp>
          </a:bodyPr>
          <a:lstStyle/>
          <a:p>
            <a:endParaRPr lang="hu-HU"/>
          </a:p>
        </p:txBody>
      </p:sp>
      <p:pic>
        <p:nvPicPr>
          <p:cNvPr id="163" name="Graphic 162" descr="Marker">
            <a:extLst>
              <a:ext uri="{FF2B5EF4-FFF2-40B4-BE49-F238E27FC236}">
                <a16:creationId xmlns:a16="http://schemas.microsoft.com/office/drawing/2014/main" id="{BF41FC86-6756-4EBD-872B-1152F0DEAF3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63225" y="4650126"/>
            <a:ext cx="397010" cy="446309"/>
          </a:xfrm>
          <a:prstGeom prst="rect">
            <a:avLst/>
          </a:prstGeom>
        </p:spPr>
      </p:pic>
      <p:pic>
        <p:nvPicPr>
          <p:cNvPr id="164" name="Graphic 163" descr="Marker">
            <a:extLst>
              <a:ext uri="{FF2B5EF4-FFF2-40B4-BE49-F238E27FC236}">
                <a16:creationId xmlns:a16="http://schemas.microsoft.com/office/drawing/2014/main" id="{8B664FDF-0426-41DF-B2ED-3D1D4AD5A9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55216" y="4167563"/>
            <a:ext cx="397010" cy="446309"/>
          </a:xfrm>
          <a:prstGeom prst="rect">
            <a:avLst/>
          </a:prstGeom>
        </p:spPr>
      </p:pic>
      <p:pic>
        <p:nvPicPr>
          <p:cNvPr id="165" name="Graphic 164" descr="Marker">
            <a:extLst>
              <a:ext uri="{FF2B5EF4-FFF2-40B4-BE49-F238E27FC236}">
                <a16:creationId xmlns:a16="http://schemas.microsoft.com/office/drawing/2014/main" id="{17A601D5-3BE5-4B96-B994-721C5834585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82222" y="4398938"/>
            <a:ext cx="397010" cy="446309"/>
          </a:xfrm>
          <a:prstGeom prst="rect">
            <a:avLst/>
          </a:prstGeom>
        </p:spPr>
      </p:pic>
      <p:pic>
        <p:nvPicPr>
          <p:cNvPr id="166" name="Graphic 165" descr="Marker">
            <a:extLst>
              <a:ext uri="{FF2B5EF4-FFF2-40B4-BE49-F238E27FC236}">
                <a16:creationId xmlns:a16="http://schemas.microsoft.com/office/drawing/2014/main" id="{C060B5E1-2A39-4608-98EB-FD1E8461793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79364" y="5274612"/>
            <a:ext cx="397010" cy="446309"/>
          </a:xfrm>
          <a:prstGeom prst="rect">
            <a:avLst/>
          </a:prstGeom>
        </p:spPr>
      </p:pic>
      <p:pic>
        <p:nvPicPr>
          <p:cNvPr id="167" name="Graphic 166" descr="Marker">
            <a:extLst>
              <a:ext uri="{FF2B5EF4-FFF2-40B4-BE49-F238E27FC236}">
                <a16:creationId xmlns:a16="http://schemas.microsoft.com/office/drawing/2014/main" id="{5FBAAB26-6DCC-4A2B-ACC1-5FF45782CE7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81187" y="3182931"/>
            <a:ext cx="397010" cy="446309"/>
          </a:xfrm>
          <a:prstGeom prst="rect">
            <a:avLst/>
          </a:prstGeom>
        </p:spPr>
      </p:pic>
      <p:pic>
        <p:nvPicPr>
          <p:cNvPr id="168" name="Graphic 167" descr="Marker">
            <a:extLst>
              <a:ext uri="{FF2B5EF4-FFF2-40B4-BE49-F238E27FC236}">
                <a16:creationId xmlns:a16="http://schemas.microsoft.com/office/drawing/2014/main" id="{9D3310B0-E98C-4E36-999C-33EE8328706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805435" y="2801200"/>
            <a:ext cx="397010" cy="446309"/>
          </a:xfrm>
          <a:prstGeom prst="rect">
            <a:avLst/>
          </a:prstGeom>
        </p:spPr>
      </p:pic>
      <p:pic>
        <p:nvPicPr>
          <p:cNvPr id="169" name="Graphic 168" descr="Marker">
            <a:extLst>
              <a:ext uri="{FF2B5EF4-FFF2-40B4-BE49-F238E27FC236}">
                <a16:creationId xmlns:a16="http://schemas.microsoft.com/office/drawing/2014/main" id="{56CC2CFD-5D79-425D-89E0-06D437A5BAD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96646" y="3983435"/>
            <a:ext cx="397010" cy="446309"/>
          </a:xfrm>
          <a:prstGeom prst="rect">
            <a:avLst/>
          </a:prstGeom>
        </p:spPr>
      </p:pic>
      <p:pic>
        <p:nvPicPr>
          <p:cNvPr id="170" name="Graphic 169" descr="Marker">
            <a:extLst>
              <a:ext uri="{FF2B5EF4-FFF2-40B4-BE49-F238E27FC236}">
                <a16:creationId xmlns:a16="http://schemas.microsoft.com/office/drawing/2014/main" id="{16A536A2-DA1D-4099-88FD-FD1389EDAD8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35946" y="5162030"/>
            <a:ext cx="397010" cy="446309"/>
          </a:xfrm>
          <a:prstGeom prst="rect">
            <a:avLst/>
          </a:prstGeom>
        </p:spPr>
      </p:pic>
      <p:grpSp>
        <p:nvGrpSpPr>
          <p:cNvPr id="215" name="Group 214">
            <a:extLst>
              <a:ext uri="{FF2B5EF4-FFF2-40B4-BE49-F238E27FC236}">
                <a16:creationId xmlns:a16="http://schemas.microsoft.com/office/drawing/2014/main" id="{430E8DE6-FE73-4F8D-A18C-E7E883E79797}"/>
              </a:ext>
            </a:extLst>
          </p:cNvPr>
          <p:cNvGrpSpPr/>
          <p:nvPr/>
        </p:nvGrpSpPr>
        <p:grpSpPr>
          <a:xfrm>
            <a:off x="10170571" y="1318119"/>
            <a:ext cx="1057857" cy="258723"/>
            <a:chOff x="10170720" y="1318424"/>
            <a:chExt cx="1058102" cy="258783"/>
          </a:xfrm>
        </p:grpSpPr>
        <p:sp>
          <p:nvSpPr>
            <p:cNvPr id="212" name="TextBox 211">
              <a:extLst>
                <a:ext uri="{FF2B5EF4-FFF2-40B4-BE49-F238E27FC236}">
                  <a16:creationId xmlns:a16="http://schemas.microsoft.com/office/drawing/2014/main" id="{6298BAA8-EC15-4AA7-B3A9-E50EE1EB71F0}"/>
                </a:ext>
              </a:extLst>
            </p:cNvPr>
            <p:cNvSpPr txBox="1"/>
            <p:nvPr/>
          </p:nvSpPr>
          <p:spPr bwMode="gray">
            <a:xfrm>
              <a:off x="10462467" y="1318424"/>
              <a:ext cx="766355" cy="258783"/>
            </a:xfrm>
            <a:prstGeom prst="rect">
              <a:avLst/>
            </a:prstGeom>
            <a:noFill/>
          </p:spPr>
          <p:txBody>
            <a:bodyPr wrap="none" lIns="0" tIns="0" rIns="0" bIns="0" rtlCol="0">
              <a:noAutofit/>
            </a:bodyPr>
            <a:lstStyle/>
            <a:p>
              <a:r>
                <a:rPr lang="en-US" sz="1400" dirty="0"/>
                <a:t>Kaufland</a:t>
              </a:r>
              <a:endParaRPr lang="bg-BG" sz="1400" dirty="0" err="1"/>
            </a:p>
          </p:txBody>
        </p:sp>
        <p:sp>
          <p:nvSpPr>
            <p:cNvPr id="213" name="Rectangle 212">
              <a:extLst>
                <a:ext uri="{FF2B5EF4-FFF2-40B4-BE49-F238E27FC236}">
                  <a16:creationId xmlns:a16="http://schemas.microsoft.com/office/drawing/2014/main" id="{B371FFAB-6420-4820-88E3-FD75F6B37779}"/>
                </a:ext>
              </a:extLst>
            </p:cNvPr>
            <p:cNvSpPr/>
            <p:nvPr/>
          </p:nvSpPr>
          <p:spPr bwMode="gray">
            <a:xfrm>
              <a:off x="10170720" y="1383558"/>
              <a:ext cx="232450" cy="11379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grpSp>
      <p:sp>
        <p:nvSpPr>
          <p:cNvPr id="217" name="TextBox 216">
            <a:extLst>
              <a:ext uri="{FF2B5EF4-FFF2-40B4-BE49-F238E27FC236}">
                <a16:creationId xmlns:a16="http://schemas.microsoft.com/office/drawing/2014/main" id="{69D4277B-F3D8-4EE9-85D5-4E66D3A8BB4C}"/>
              </a:ext>
            </a:extLst>
          </p:cNvPr>
          <p:cNvSpPr txBox="1"/>
          <p:nvPr/>
        </p:nvSpPr>
        <p:spPr bwMode="gray">
          <a:xfrm>
            <a:off x="11211324" y="1321460"/>
            <a:ext cx="766178" cy="258723"/>
          </a:xfrm>
          <a:prstGeom prst="rect">
            <a:avLst/>
          </a:prstGeom>
          <a:noFill/>
        </p:spPr>
        <p:txBody>
          <a:bodyPr wrap="none" lIns="0" tIns="0" rIns="0" bIns="0" rtlCol="0">
            <a:noAutofit/>
          </a:bodyPr>
          <a:lstStyle/>
          <a:p>
            <a:r>
              <a:rPr lang="en-US" sz="1400" dirty="0"/>
              <a:t>and Lidl</a:t>
            </a:r>
            <a:endParaRPr lang="bg-BG" sz="1400" dirty="0" err="1"/>
          </a:p>
        </p:txBody>
      </p:sp>
      <p:grpSp>
        <p:nvGrpSpPr>
          <p:cNvPr id="224" name="Group 223">
            <a:extLst>
              <a:ext uri="{FF2B5EF4-FFF2-40B4-BE49-F238E27FC236}">
                <a16:creationId xmlns:a16="http://schemas.microsoft.com/office/drawing/2014/main" id="{F0D41C14-44DA-40B2-B01E-6464DAA9D3FF}"/>
              </a:ext>
            </a:extLst>
          </p:cNvPr>
          <p:cNvGrpSpPr/>
          <p:nvPr/>
        </p:nvGrpSpPr>
        <p:grpSpPr>
          <a:xfrm>
            <a:off x="10170571" y="1532313"/>
            <a:ext cx="1057855" cy="258723"/>
            <a:chOff x="10170720" y="1522678"/>
            <a:chExt cx="1058100" cy="258783"/>
          </a:xfrm>
        </p:grpSpPr>
        <p:sp>
          <p:nvSpPr>
            <p:cNvPr id="110" name="Rectangle 109">
              <a:extLst>
                <a:ext uri="{FF2B5EF4-FFF2-40B4-BE49-F238E27FC236}">
                  <a16:creationId xmlns:a16="http://schemas.microsoft.com/office/drawing/2014/main" id="{3C4757AD-1D17-4B77-95C8-745400A9339B}"/>
                </a:ext>
              </a:extLst>
            </p:cNvPr>
            <p:cNvSpPr/>
            <p:nvPr/>
          </p:nvSpPr>
          <p:spPr bwMode="gray">
            <a:xfrm>
              <a:off x="10170720" y="1585569"/>
              <a:ext cx="232450" cy="113793"/>
            </a:xfrm>
            <a:prstGeom prst="rect">
              <a:avLst/>
            </a:prstGeom>
            <a:solidFill>
              <a:srgbClr val="AF82B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222" name="TextBox 221">
              <a:extLst>
                <a:ext uri="{FF2B5EF4-FFF2-40B4-BE49-F238E27FC236}">
                  <a16:creationId xmlns:a16="http://schemas.microsoft.com/office/drawing/2014/main" id="{3E93FF53-D76B-416F-B062-C082A1E7B801}"/>
                </a:ext>
              </a:extLst>
            </p:cNvPr>
            <p:cNvSpPr txBox="1"/>
            <p:nvPr/>
          </p:nvSpPr>
          <p:spPr bwMode="gray">
            <a:xfrm>
              <a:off x="10462465" y="1522678"/>
              <a:ext cx="766355" cy="258783"/>
            </a:xfrm>
            <a:prstGeom prst="rect">
              <a:avLst/>
            </a:prstGeom>
            <a:noFill/>
          </p:spPr>
          <p:txBody>
            <a:bodyPr wrap="none" lIns="0" tIns="0" rIns="0" bIns="0" rtlCol="0">
              <a:noAutofit/>
            </a:bodyPr>
            <a:lstStyle/>
            <a:p>
              <a:r>
                <a:rPr lang="en-US" sz="1400" dirty="0"/>
                <a:t>Lidl</a:t>
              </a:r>
              <a:endParaRPr lang="bg-BG" sz="1400" dirty="0" err="1"/>
            </a:p>
          </p:txBody>
        </p:sp>
      </p:grpSp>
      <p:grpSp>
        <p:nvGrpSpPr>
          <p:cNvPr id="230" name="Group 229">
            <a:extLst>
              <a:ext uri="{FF2B5EF4-FFF2-40B4-BE49-F238E27FC236}">
                <a16:creationId xmlns:a16="http://schemas.microsoft.com/office/drawing/2014/main" id="{D10D6580-32B9-41EA-964D-12F19033028E}"/>
              </a:ext>
            </a:extLst>
          </p:cNvPr>
          <p:cNvGrpSpPr/>
          <p:nvPr/>
        </p:nvGrpSpPr>
        <p:grpSpPr>
          <a:xfrm>
            <a:off x="10170571" y="1737395"/>
            <a:ext cx="1205866" cy="206504"/>
            <a:chOff x="10170720" y="1722100"/>
            <a:chExt cx="1206145" cy="206552"/>
          </a:xfrm>
        </p:grpSpPr>
        <p:sp>
          <p:nvSpPr>
            <p:cNvPr id="111" name="Rectangle 110">
              <a:extLst>
                <a:ext uri="{FF2B5EF4-FFF2-40B4-BE49-F238E27FC236}">
                  <a16:creationId xmlns:a16="http://schemas.microsoft.com/office/drawing/2014/main" id="{BC5F0A81-9309-4A69-B12F-FAF0DD4B71F4}"/>
                </a:ext>
              </a:extLst>
            </p:cNvPr>
            <p:cNvSpPr/>
            <p:nvPr/>
          </p:nvSpPr>
          <p:spPr bwMode="gray">
            <a:xfrm>
              <a:off x="10170720" y="1782093"/>
              <a:ext cx="232450" cy="113793"/>
            </a:xfrm>
            <a:prstGeom prst="rect">
              <a:avLst/>
            </a:prstGeom>
            <a:pattFill prst="wdUpDiag">
              <a:fgClr>
                <a:srgbClr val="AF82B8"/>
              </a:fgClr>
              <a:bgClr>
                <a:schemeClr val="accent1">
                  <a:lumMod val="20000"/>
                  <a:lumOff val="80000"/>
                </a:schemeClr>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225" name="TextBox 224">
              <a:extLst>
                <a:ext uri="{FF2B5EF4-FFF2-40B4-BE49-F238E27FC236}">
                  <a16:creationId xmlns:a16="http://schemas.microsoft.com/office/drawing/2014/main" id="{5CA6F77E-8B1E-4A8A-88EC-C6789864EA78}"/>
                </a:ext>
              </a:extLst>
            </p:cNvPr>
            <p:cNvSpPr txBox="1"/>
            <p:nvPr/>
          </p:nvSpPr>
          <p:spPr bwMode="gray">
            <a:xfrm>
              <a:off x="10462465" y="1722100"/>
              <a:ext cx="914400" cy="206552"/>
            </a:xfrm>
            <a:prstGeom prst="rect">
              <a:avLst/>
            </a:prstGeom>
            <a:noFill/>
          </p:spPr>
          <p:txBody>
            <a:bodyPr wrap="none" lIns="0" tIns="0" rIns="0" bIns="0" rtlCol="0">
              <a:noAutofit/>
            </a:bodyPr>
            <a:lstStyle/>
            <a:p>
              <a:r>
                <a:rPr lang="en-US" sz="1400" dirty="0"/>
                <a:t>Green cycle</a:t>
              </a:r>
              <a:endParaRPr lang="en-US" sz="1800" dirty="0"/>
            </a:p>
          </p:txBody>
        </p:sp>
      </p:grpSp>
      <p:grpSp>
        <p:nvGrpSpPr>
          <p:cNvPr id="233" name="Group 232">
            <a:extLst>
              <a:ext uri="{FF2B5EF4-FFF2-40B4-BE49-F238E27FC236}">
                <a16:creationId xmlns:a16="http://schemas.microsoft.com/office/drawing/2014/main" id="{29015672-9785-415E-9E1F-B1982B302A5D}"/>
              </a:ext>
            </a:extLst>
          </p:cNvPr>
          <p:cNvGrpSpPr/>
          <p:nvPr/>
        </p:nvGrpSpPr>
        <p:grpSpPr>
          <a:xfrm>
            <a:off x="10179084" y="1948421"/>
            <a:ext cx="1836274" cy="259939"/>
            <a:chOff x="10179235" y="1917545"/>
            <a:chExt cx="1836699" cy="259999"/>
          </a:xfrm>
        </p:grpSpPr>
        <p:pic>
          <p:nvPicPr>
            <p:cNvPr id="231" name="Graphic 230" descr="Marker">
              <a:extLst>
                <a:ext uri="{FF2B5EF4-FFF2-40B4-BE49-F238E27FC236}">
                  <a16:creationId xmlns:a16="http://schemas.microsoft.com/office/drawing/2014/main" id="{B8207497-2A82-4457-9CAF-C2BE4F7307F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79235" y="1917545"/>
              <a:ext cx="215419" cy="242169"/>
            </a:xfrm>
            <a:prstGeom prst="rect">
              <a:avLst/>
            </a:prstGeom>
          </p:spPr>
        </p:pic>
        <p:sp>
          <p:nvSpPr>
            <p:cNvPr id="232" name="TextBox 231">
              <a:extLst>
                <a:ext uri="{FF2B5EF4-FFF2-40B4-BE49-F238E27FC236}">
                  <a16:creationId xmlns:a16="http://schemas.microsoft.com/office/drawing/2014/main" id="{03C15ED7-7637-4982-8904-7B79FB58B7AC}"/>
                </a:ext>
              </a:extLst>
            </p:cNvPr>
            <p:cNvSpPr txBox="1"/>
            <p:nvPr/>
          </p:nvSpPr>
          <p:spPr bwMode="gray">
            <a:xfrm>
              <a:off x="10462466" y="1919066"/>
              <a:ext cx="1553468" cy="258478"/>
            </a:xfrm>
            <a:prstGeom prst="rect">
              <a:avLst/>
            </a:prstGeom>
            <a:noFill/>
          </p:spPr>
          <p:txBody>
            <a:bodyPr wrap="none" lIns="0" tIns="0" rIns="0" bIns="0" rtlCol="0">
              <a:noAutofit/>
            </a:bodyPr>
            <a:lstStyle/>
            <a:p>
              <a:r>
                <a:rPr lang="en-US" sz="1400" dirty="0"/>
                <a:t>IT center</a:t>
              </a:r>
              <a:endParaRPr lang="bg-BG" sz="1400" dirty="0" err="1"/>
            </a:p>
          </p:txBody>
        </p:sp>
      </p:grpSp>
      <p:grpSp>
        <p:nvGrpSpPr>
          <p:cNvPr id="236" name="Group 235">
            <a:extLst>
              <a:ext uri="{FF2B5EF4-FFF2-40B4-BE49-F238E27FC236}">
                <a16:creationId xmlns:a16="http://schemas.microsoft.com/office/drawing/2014/main" id="{FAF90B1A-5C1A-4C31-9BD9-FE103CCF6A51}"/>
              </a:ext>
            </a:extLst>
          </p:cNvPr>
          <p:cNvGrpSpPr/>
          <p:nvPr/>
        </p:nvGrpSpPr>
        <p:grpSpPr>
          <a:xfrm>
            <a:off x="10196790" y="2199626"/>
            <a:ext cx="1941471" cy="222238"/>
            <a:chOff x="10196945" y="2188720"/>
            <a:chExt cx="1941920" cy="222289"/>
          </a:xfrm>
        </p:grpSpPr>
        <p:sp>
          <p:nvSpPr>
            <p:cNvPr id="161" name="Oval 160">
              <a:extLst>
                <a:ext uri="{FF2B5EF4-FFF2-40B4-BE49-F238E27FC236}">
                  <a16:creationId xmlns:a16="http://schemas.microsoft.com/office/drawing/2014/main" id="{10616FBC-E5A8-4F18-8F4F-759A3C3DB193}"/>
                </a:ext>
              </a:extLst>
            </p:cNvPr>
            <p:cNvSpPr/>
            <p:nvPr/>
          </p:nvSpPr>
          <p:spPr bwMode="gray">
            <a:xfrm>
              <a:off x="10196945" y="2207026"/>
              <a:ext cx="180000" cy="18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dirty="0"/>
            </a:p>
          </p:txBody>
        </p:sp>
        <p:sp>
          <p:nvSpPr>
            <p:cNvPr id="235" name="TextBox 234">
              <a:extLst>
                <a:ext uri="{FF2B5EF4-FFF2-40B4-BE49-F238E27FC236}">
                  <a16:creationId xmlns:a16="http://schemas.microsoft.com/office/drawing/2014/main" id="{FDAC6D3F-2D23-4CA7-B2DD-D0BF9F79F05A}"/>
                </a:ext>
              </a:extLst>
            </p:cNvPr>
            <p:cNvSpPr txBox="1"/>
            <p:nvPr/>
          </p:nvSpPr>
          <p:spPr bwMode="gray">
            <a:xfrm>
              <a:off x="10462465" y="2188720"/>
              <a:ext cx="1676400" cy="222289"/>
            </a:xfrm>
            <a:prstGeom prst="rect">
              <a:avLst/>
            </a:prstGeom>
            <a:noFill/>
          </p:spPr>
          <p:txBody>
            <a:bodyPr wrap="none" lIns="0" tIns="0" rIns="0" bIns="0" rtlCol="0">
              <a:noAutofit/>
            </a:bodyPr>
            <a:lstStyle/>
            <a:p>
              <a:r>
                <a:rPr lang="en-US" sz="1400" dirty="0"/>
                <a:t>Production plant</a:t>
              </a:r>
              <a:endParaRPr lang="bg-BG" sz="1400" dirty="0"/>
            </a:p>
          </p:txBody>
        </p:sp>
      </p:grpSp>
      <p:grpSp>
        <p:nvGrpSpPr>
          <p:cNvPr id="253" name="Group 252">
            <a:extLst>
              <a:ext uri="{FF2B5EF4-FFF2-40B4-BE49-F238E27FC236}">
                <a16:creationId xmlns:a16="http://schemas.microsoft.com/office/drawing/2014/main" id="{AC416BDD-FB03-497D-8078-DDCE99ECF18B}"/>
              </a:ext>
            </a:extLst>
          </p:cNvPr>
          <p:cNvGrpSpPr/>
          <p:nvPr/>
        </p:nvGrpSpPr>
        <p:grpSpPr>
          <a:xfrm>
            <a:off x="389720" y="1232039"/>
            <a:ext cx="2637392" cy="3111313"/>
            <a:chOff x="460171" y="1232324"/>
            <a:chExt cx="2638003" cy="3112033"/>
          </a:xfrm>
        </p:grpSpPr>
        <p:pic>
          <p:nvPicPr>
            <p:cNvPr id="238" name="Graphic 237" descr="Factory">
              <a:extLst>
                <a:ext uri="{FF2B5EF4-FFF2-40B4-BE49-F238E27FC236}">
                  <a16:creationId xmlns:a16="http://schemas.microsoft.com/office/drawing/2014/main" id="{B0763565-E749-4E37-8567-902673E7207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60507" y="1232324"/>
              <a:ext cx="720000" cy="720000"/>
            </a:xfrm>
            <a:prstGeom prst="rect">
              <a:avLst/>
            </a:prstGeom>
          </p:spPr>
        </p:pic>
        <p:pic>
          <p:nvPicPr>
            <p:cNvPr id="240" name="Graphic 239" descr="Recycle sign">
              <a:extLst>
                <a:ext uri="{FF2B5EF4-FFF2-40B4-BE49-F238E27FC236}">
                  <a16:creationId xmlns:a16="http://schemas.microsoft.com/office/drawing/2014/main" id="{FE01F386-769A-4079-BAAB-FE387837CB1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60171" y="2019799"/>
              <a:ext cx="720000" cy="720000"/>
            </a:xfrm>
            <a:prstGeom prst="rect">
              <a:avLst/>
            </a:prstGeom>
          </p:spPr>
        </p:pic>
        <p:pic>
          <p:nvPicPr>
            <p:cNvPr id="244" name="Picture 243">
              <a:extLst>
                <a:ext uri="{FF2B5EF4-FFF2-40B4-BE49-F238E27FC236}">
                  <a16:creationId xmlns:a16="http://schemas.microsoft.com/office/drawing/2014/main" id="{9917024A-3932-409F-A052-A480FDC05301}"/>
                </a:ext>
              </a:extLst>
            </p:cNvPr>
            <p:cNvPicPr>
              <a:picLocks noChangeAspect="1"/>
            </p:cNvPicPr>
            <p:nvPr/>
          </p:nvPicPr>
          <p:blipFill>
            <a:blip r:embed="rId10" cstate="hqprint">
              <a:duotone>
                <a:schemeClr val="accent1">
                  <a:shade val="45000"/>
                  <a:satMod val="135000"/>
                </a:schemeClr>
                <a:prstClr val="white"/>
              </a:duotone>
              <a:extLst>
                <a:ext uri="{BEBA8EAE-BF5A-486C-A8C5-ECC9F3942E4B}">
                  <a14:imgProps xmlns:a14="http://schemas.microsoft.com/office/drawing/2010/main">
                    <a14:imgLayer r:embed="rId11">
                      <a14:imgEffect>
                        <a14:saturation sat="0"/>
                      </a14:imgEffect>
                      <a14:imgEffect>
                        <a14:brightnessContrast bright="52000" contrast="-61000"/>
                      </a14:imgEffect>
                    </a14:imgLayer>
                  </a14:imgProps>
                </a:ext>
                <a:ext uri="{28A0092B-C50C-407E-A947-70E740481C1C}">
                  <a14:useLocalDpi xmlns:a14="http://schemas.microsoft.com/office/drawing/2010/main"/>
                </a:ext>
              </a:extLst>
            </a:blip>
            <a:stretch>
              <a:fillRect/>
            </a:stretch>
          </p:blipFill>
          <p:spPr>
            <a:xfrm>
              <a:off x="497282" y="2780078"/>
              <a:ext cx="657723" cy="682077"/>
            </a:xfrm>
            <a:prstGeom prst="rect">
              <a:avLst/>
            </a:prstGeom>
            <a:noFill/>
          </p:spPr>
        </p:pic>
        <p:pic>
          <p:nvPicPr>
            <p:cNvPr id="246" name="Graphic 245" descr="Shopping cart">
              <a:extLst>
                <a:ext uri="{FF2B5EF4-FFF2-40B4-BE49-F238E27FC236}">
                  <a16:creationId xmlns:a16="http://schemas.microsoft.com/office/drawing/2014/main" id="{F1A1FD5F-E168-4883-B4C6-508B79DA437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67882" y="3624357"/>
              <a:ext cx="720000" cy="720000"/>
            </a:xfrm>
            <a:prstGeom prst="rect">
              <a:avLst/>
            </a:prstGeom>
          </p:spPr>
        </p:pic>
        <p:sp>
          <p:nvSpPr>
            <p:cNvPr id="249" name="TextBox 248">
              <a:extLst>
                <a:ext uri="{FF2B5EF4-FFF2-40B4-BE49-F238E27FC236}">
                  <a16:creationId xmlns:a16="http://schemas.microsoft.com/office/drawing/2014/main" id="{F7227093-F356-4D1C-A94B-D6E679084208}"/>
                </a:ext>
              </a:extLst>
            </p:cNvPr>
            <p:cNvSpPr txBox="1"/>
            <p:nvPr/>
          </p:nvSpPr>
          <p:spPr bwMode="gray">
            <a:xfrm>
              <a:off x="1293761" y="1343548"/>
              <a:ext cx="1798264" cy="543842"/>
            </a:xfrm>
            <a:prstGeom prst="rect">
              <a:avLst/>
            </a:prstGeom>
            <a:noFill/>
          </p:spPr>
          <p:txBody>
            <a:bodyPr wrap="none" lIns="0" tIns="0" rIns="0" bIns="0" rtlCol="0">
              <a:noAutofit/>
            </a:bodyPr>
            <a:lstStyle/>
            <a:p>
              <a:r>
                <a:rPr lang="en-US" sz="2799" b="1" dirty="0">
                  <a:solidFill>
                    <a:schemeClr val="accent1"/>
                  </a:solidFill>
                </a:rPr>
                <a:t>↑ 16</a:t>
              </a:r>
              <a:endParaRPr lang="en-US" sz="2400" b="1" dirty="0">
                <a:solidFill>
                  <a:schemeClr val="accent1"/>
                </a:solidFill>
              </a:endParaRPr>
            </a:p>
            <a:p>
              <a:r>
                <a:rPr lang="en-US" sz="800" dirty="0">
                  <a:solidFill>
                    <a:schemeClr val="accent1"/>
                  </a:solidFill>
                </a:rPr>
                <a:t>PRODUCTION PLANTS</a:t>
              </a:r>
              <a:endParaRPr lang="bg-BG" sz="800" dirty="0" err="1">
                <a:solidFill>
                  <a:schemeClr val="accent1"/>
                </a:solidFill>
              </a:endParaRPr>
            </a:p>
          </p:txBody>
        </p:sp>
        <p:sp>
          <p:nvSpPr>
            <p:cNvPr id="250" name="TextBox 249">
              <a:extLst>
                <a:ext uri="{FF2B5EF4-FFF2-40B4-BE49-F238E27FC236}">
                  <a16:creationId xmlns:a16="http://schemas.microsoft.com/office/drawing/2014/main" id="{B27C5CE5-9C9E-4F8D-8EFD-848A9F360B26}"/>
                </a:ext>
              </a:extLst>
            </p:cNvPr>
            <p:cNvSpPr txBox="1"/>
            <p:nvPr/>
          </p:nvSpPr>
          <p:spPr bwMode="gray">
            <a:xfrm>
              <a:off x="1293761" y="2048900"/>
              <a:ext cx="1798264" cy="543842"/>
            </a:xfrm>
            <a:prstGeom prst="rect">
              <a:avLst/>
            </a:prstGeom>
            <a:noFill/>
          </p:spPr>
          <p:txBody>
            <a:bodyPr wrap="none" lIns="0" tIns="0" rIns="0" bIns="0" rtlCol="0">
              <a:noAutofit/>
            </a:bodyPr>
            <a:lstStyle/>
            <a:p>
              <a:r>
                <a:rPr lang="en-US" sz="2799" b="1" dirty="0">
                  <a:solidFill>
                    <a:schemeClr val="accent1"/>
                  </a:solidFill>
                </a:rPr>
                <a:t>↑ 30</a:t>
              </a:r>
              <a:endParaRPr lang="en-US" sz="2400" b="1" dirty="0">
                <a:solidFill>
                  <a:schemeClr val="accent1"/>
                </a:solidFill>
              </a:endParaRPr>
            </a:p>
            <a:p>
              <a:r>
                <a:rPr lang="en-US" sz="800" dirty="0">
                  <a:solidFill>
                    <a:schemeClr val="accent1"/>
                  </a:solidFill>
                </a:rPr>
                <a:t>RECYCLING PLANTS</a:t>
              </a:r>
              <a:endParaRPr lang="bg-BG" sz="800" dirty="0" err="1">
                <a:solidFill>
                  <a:schemeClr val="accent1"/>
                </a:solidFill>
              </a:endParaRPr>
            </a:p>
          </p:txBody>
        </p:sp>
        <p:sp>
          <p:nvSpPr>
            <p:cNvPr id="251" name="TextBox 250">
              <a:extLst>
                <a:ext uri="{FF2B5EF4-FFF2-40B4-BE49-F238E27FC236}">
                  <a16:creationId xmlns:a16="http://schemas.microsoft.com/office/drawing/2014/main" id="{6E9BEE4B-F2C9-48E8-95F0-9A4818DACE68}"/>
                </a:ext>
              </a:extLst>
            </p:cNvPr>
            <p:cNvSpPr txBox="1"/>
            <p:nvPr/>
          </p:nvSpPr>
          <p:spPr bwMode="gray">
            <a:xfrm>
              <a:off x="1299910" y="2852708"/>
              <a:ext cx="1798264" cy="543842"/>
            </a:xfrm>
            <a:prstGeom prst="rect">
              <a:avLst/>
            </a:prstGeom>
            <a:noFill/>
          </p:spPr>
          <p:txBody>
            <a:bodyPr wrap="none" lIns="0" tIns="0" rIns="0" bIns="0" rtlCol="0">
              <a:noAutofit/>
            </a:bodyPr>
            <a:lstStyle/>
            <a:p>
              <a:r>
                <a:rPr lang="en-US" sz="2799" b="1" dirty="0">
                  <a:solidFill>
                    <a:schemeClr val="accent1"/>
                  </a:solidFill>
                </a:rPr>
                <a:t>↑ </a:t>
              </a:r>
              <a:r>
                <a:rPr lang="bg-BG" sz="2799" b="1" dirty="0">
                  <a:solidFill>
                    <a:schemeClr val="accent1"/>
                  </a:solidFill>
                </a:rPr>
                <a:t>220</a:t>
              </a:r>
              <a:endParaRPr lang="en-US" sz="2400" b="1" dirty="0">
                <a:solidFill>
                  <a:schemeClr val="accent1"/>
                </a:solidFill>
              </a:endParaRPr>
            </a:p>
            <a:p>
              <a:r>
                <a:rPr lang="en-US" sz="800" dirty="0">
                  <a:solidFill>
                    <a:schemeClr val="accent1"/>
                  </a:solidFill>
                </a:rPr>
                <a:t>WAREHOUSES</a:t>
              </a:r>
              <a:endParaRPr lang="bg-BG" sz="800" dirty="0" err="1">
                <a:solidFill>
                  <a:schemeClr val="accent1"/>
                </a:solidFill>
              </a:endParaRPr>
            </a:p>
          </p:txBody>
        </p:sp>
        <p:sp>
          <p:nvSpPr>
            <p:cNvPr id="252" name="TextBox 251">
              <a:extLst>
                <a:ext uri="{FF2B5EF4-FFF2-40B4-BE49-F238E27FC236}">
                  <a16:creationId xmlns:a16="http://schemas.microsoft.com/office/drawing/2014/main" id="{8833F8E2-14CE-4D53-BBB4-A9DD2EF3B3CE}"/>
                </a:ext>
              </a:extLst>
            </p:cNvPr>
            <p:cNvSpPr txBox="1"/>
            <p:nvPr/>
          </p:nvSpPr>
          <p:spPr bwMode="gray">
            <a:xfrm>
              <a:off x="1293761" y="3683074"/>
              <a:ext cx="1798264" cy="543842"/>
            </a:xfrm>
            <a:prstGeom prst="rect">
              <a:avLst/>
            </a:prstGeom>
            <a:noFill/>
          </p:spPr>
          <p:txBody>
            <a:bodyPr wrap="none" lIns="0" tIns="0" rIns="0" bIns="0" rtlCol="0">
              <a:noAutofit/>
            </a:bodyPr>
            <a:lstStyle/>
            <a:p>
              <a:r>
                <a:rPr lang="en-US" sz="3200" b="1" dirty="0">
                  <a:solidFill>
                    <a:schemeClr val="accent1"/>
                  </a:solidFill>
                </a:rPr>
                <a:t>↑</a:t>
              </a:r>
              <a:r>
                <a:rPr lang="bg-BG" sz="2799" b="1" dirty="0">
                  <a:solidFill>
                    <a:schemeClr val="accent1"/>
                  </a:solidFill>
                </a:rPr>
                <a:t> </a:t>
              </a:r>
              <a:r>
                <a:rPr lang="en-US" sz="2799" b="1" dirty="0">
                  <a:solidFill>
                    <a:schemeClr val="accent1"/>
                  </a:solidFill>
                </a:rPr>
                <a:t>12 </a:t>
              </a:r>
              <a:r>
                <a:rPr lang="bg-BG" sz="2799" b="1" dirty="0">
                  <a:solidFill>
                    <a:schemeClr val="accent1"/>
                  </a:solidFill>
                </a:rPr>
                <a:t>200</a:t>
              </a:r>
              <a:endParaRPr lang="en-US" sz="2400" b="1" dirty="0">
                <a:solidFill>
                  <a:schemeClr val="accent1"/>
                </a:solidFill>
              </a:endParaRPr>
            </a:p>
            <a:p>
              <a:r>
                <a:rPr lang="en-US" sz="800" dirty="0">
                  <a:solidFill>
                    <a:schemeClr val="accent1"/>
                  </a:solidFill>
                </a:rPr>
                <a:t>STORES</a:t>
              </a:r>
              <a:endParaRPr lang="bg-BG" sz="800" dirty="0" err="1">
                <a:solidFill>
                  <a:schemeClr val="accent1"/>
                </a:solidFill>
              </a:endParaRPr>
            </a:p>
          </p:txBody>
        </p:sp>
      </p:grpSp>
      <p:sp>
        <p:nvSpPr>
          <p:cNvPr id="4" name="Slide Number Placeholder 3">
            <a:extLst>
              <a:ext uri="{FF2B5EF4-FFF2-40B4-BE49-F238E27FC236}">
                <a16:creationId xmlns:a16="http://schemas.microsoft.com/office/drawing/2014/main" id="{999D47A8-698D-420F-9715-B3F8DF2A804C}"/>
              </a:ext>
            </a:extLst>
          </p:cNvPr>
          <p:cNvSpPr>
            <a:spLocks noGrp="1"/>
          </p:cNvSpPr>
          <p:nvPr>
            <p:ph type="sldNum" sz="quarter" idx="18"/>
          </p:nvPr>
        </p:nvSpPr>
        <p:spPr/>
        <p:txBody>
          <a:bodyPr/>
          <a:lstStyle/>
          <a:p>
            <a:fld id="{0C7C1E0B-BD27-42F8-BC6B-2F0636970842}" type="slidenum">
              <a:rPr lang="de-DE" smtClean="0"/>
              <a:pPr/>
              <a:t>3</a:t>
            </a:fld>
            <a:endParaRPr lang="de-DE"/>
          </a:p>
        </p:txBody>
      </p:sp>
    </p:spTree>
    <p:extLst>
      <p:ext uri="{BB962C8B-B14F-4D97-AF65-F5344CB8AC3E}">
        <p14:creationId xmlns:p14="http://schemas.microsoft.com/office/powerpoint/2010/main" val="94821287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1500"/>
                                        <p:tgtEl>
                                          <p:spTgt spid="2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1500"/>
                                        <p:tgtEl>
                                          <p:spTgt spid="1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1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4"/>
                                        </p:tgtEl>
                                        <p:attrNameLst>
                                          <p:attrName>style.visibility</p:attrName>
                                        </p:attrNameLst>
                                      </p:cBhvr>
                                      <p:to>
                                        <p:strVal val="visible"/>
                                      </p:to>
                                    </p:set>
                                    <p:animEffect transition="in" filter="fade">
                                      <p:cBhvr>
                                        <p:cTn id="16" dur="1500"/>
                                        <p:tgtEl>
                                          <p:spTgt spid="1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1500"/>
                                        <p:tgtEl>
                                          <p:spTgt spid="1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1500"/>
                                        <p:tgtEl>
                                          <p:spTgt spid="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1500"/>
                                        <p:tgtEl>
                                          <p:spTgt spid="6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1500"/>
                                        <p:tgtEl>
                                          <p:spTgt spid="82"/>
                                        </p:tgtEl>
                                      </p:cBhvr>
                                    </p:animEffect>
                                  </p:childTnLst>
                                </p:cTn>
                              </p:par>
                            </p:childTnLst>
                          </p:cTn>
                        </p:par>
                        <p:par>
                          <p:cTn id="29" fill="hold">
                            <p:stCondLst>
                              <p:cond delay="1500"/>
                            </p:stCondLst>
                            <p:childTnLst>
                              <p:par>
                                <p:cTn id="30" presetID="10" presetClass="entr" presetSubtype="0" fill="hold" grpId="0" nodeType="afterEffect">
                                  <p:stCondLst>
                                    <p:cond delay="150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1500"/>
                                        <p:tgtEl>
                                          <p:spTgt spid="73"/>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217"/>
                                        </p:tgtEl>
                                        <p:attrNameLst>
                                          <p:attrName>style.visibility</p:attrName>
                                        </p:attrNameLst>
                                      </p:cBhvr>
                                      <p:to>
                                        <p:strVal val="visible"/>
                                      </p:to>
                                    </p:set>
                                    <p:animEffect transition="in" filter="fade">
                                      <p:cBhvr>
                                        <p:cTn id="35" dur="1500"/>
                                        <p:tgtEl>
                                          <p:spTgt spid="217"/>
                                        </p:tgtEl>
                                      </p:cBhvr>
                                    </p:animEffect>
                                  </p:childTnLst>
                                </p:cTn>
                              </p:par>
                              <p:par>
                                <p:cTn id="36" presetID="10" presetClass="entr" presetSubtype="0" fill="hold" nodeType="withEffect">
                                  <p:stCondLst>
                                    <p:cond delay="1500"/>
                                  </p:stCondLst>
                                  <p:childTnLst>
                                    <p:set>
                                      <p:cBhvr>
                                        <p:cTn id="37" dur="1" fill="hold">
                                          <p:stCondLst>
                                            <p:cond delay="0"/>
                                          </p:stCondLst>
                                        </p:cTn>
                                        <p:tgtEl>
                                          <p:spTgt spid="224"/>
                                        </p:tgtEl>
                                        <p:attrNameLst>
                                          <p:attrName>style.visibility</p:attrName>
                                        </p:attrNameLst>
                                      </p:cBhvr>
                                      <p:to>
                                        <p:strVal val="visible"/>
                                      </p:to>
                                    </p:set>
                                    <p:animEffect transition="in" filter="fade">
                                      <p:cBhvr>
                                        <p:cTn id="38" dur="1500"/>
                                        <p:tgtEl>
                                          <p:spTgt spid="224"/>
                                        </p:tgtEl>
                                      </p:cBhvr>
                                    </p:animEffect>
                                  </p:childTnLst>
                                </p:cTn>
                              </p:par>
                              <p:par>
                                <p:cTn id="39" presetID="10" presetClass="entr" presetSubtype="0" fill="hold" grpId="0" nodeType="withEffect">
                                  <p:stCondLst>
                                    <p:cond delay="150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1500"/>
                                        <p:tgtEl>
                                          <p:spTgt spid="98"/>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500"/>
                                        <p:tgtEl>
                                          <p:spTgt spid="84"/>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1500"/>
                                        <p:tgtEl>
                                          <p:spTgt spid="79"/>
                                        </p:tgtEl>
                                      </p:cBhvr>
                                    </p:animEffect>
                                  </p:childTnLst>
                                </p:cTn>
                              </p:par>
                              <p:par>
                                <p:cTn id="48" presetID="10" presetClass="entr" presetSubtype="0" fill="hold" grpId="0" nodeType="withEffect">
                                  <p:stCondLst>
                                    <p:cond delay="1500"/>
                                  </p:stCondLst>
                                  <p:childTnLst>
                                    <p:set>
                                      <p:cBhvr>
                                        <p:cTn id="49" dur="1" fill="hold">
                                          <p:stCondLst>
                                            <p:cond delay="0"/>
                                          </p:stCondLst>
                                        </p:cTn>
                                        <p:tgtEl>
                                          <p:spTgt spid="104"/>
                                        </p:tgtEl>
                                        <p:attrNameLst>
                                          <p:attrName>style.visibility</p:attrName>
                                        </p:attrNameLst>
                                      </p:cBhvr>
                                      <p:to>
                                        <p:strVal val="visible"/>
                                      </p:to>
                                    </p:set>
                                    <p:animEffect transition="in" filter="fade">
                                      <p:cBhvr>
                                        <p:cTn id="50" dur="1500"/>
                                        <p:tgtEl>
                                          <p:spTgt spid="104"/>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1500"/>
                                        <p:tgtEl>
                                          <p:spTgt spid="75"/>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500"/>
                                        <p:tgtEl>
                                          <p:spTgt spid="72"/>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1500"/>
                                        <p:tgtEl>
                                          <p:spTgt spid="71"/>
                                        </p:tgtEl>
                                      </p:cBhvr>
                                    </p:animEffect>
                                  </p:childTnLst>
                                </p:cTn>
                              </p:par>
                              <p:par>
                                <p:cTn id="60" presetID="10" presetClass="entr" presetSubtype="0" fill="hold" grpId="0" nodeType="withEffect">
                                  <p:stCondLst>
                                    <p:cond delay="15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1500"/>
                                        <p:tgtEl>
                                          <p:spTgt spid="62"/>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1500"/>
                                        <p:tgtEl>
                                          <p:spTgt spid="77"/>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1500"/>
                                        <p:tgtEl>
                                          <p:spTgt spid="66"/>
                                        </p:tgtEl>
                                      </p:cBhvr>
                                    </p:animEffect>
                                  </p:childTnLst>
                                </p:cTn>
                              </p:par>
                              <p:par>
                                <p:cTn id="69" presetID="10" presetClass="entr" presetSubtype="0" fill="hold" grpId="0" nodeType="withEffect">
                                  <p:stCondLst>
                                    <p:cond delay="150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1500"/>
                                        <p:tgtEl>
                                          <p:spTgt spid="61"/>
                                        </p:tgtEl>
                                      </p:cBhvr>
                                    </p:animEffect>
                                  </p:childTnLst>
                                </p:cTn>
                              </p:par>
                              <p:par>
                                <p:cTn id="72" presetID="10" presetClass="entr" presetSubtype="0" fill="hold" grpId="0" nodeType="withEffect">
                                  <p:stCondLst>
                                    <p:cond delay="150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1500"/>
                                        <p:tgtEl>
                                          <p:spTgt spid="87"/>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103"/>
                                        </p:tgtEl>
                                        <p:attrNameLst>
                                          <p:attrName>style.visibility</p:attrName>
                                        </p:attrNameLst>
                                      </p:cBhvr>
                                      <p:to>
                                        <p:strVal val="visible"/>
                                      </p:to>
                                    </p:set>
                                    <p:animEffect transition="in" filter="fade">
                                      <p:cBhvr>
                                        <p:cTn id="77" dur="1500"/>
                                        <p:tgtEl>
                                          <p:spTgt spid="103"/>
                                        </p:tgtEl>
                                      </p:cBhvr>
                                    </p:animEffect>
                                  </p:childTnLst>
                                </p:cTn>
                              </p:par>
                              <p:par>
                                <p:cTn id="78" presetID="10" presetClass="entr" presetSubtype="0" fill="hold" grpId="0" nodeType="withEffect">
                                  <p:stCondLst>
                                    <p:cond delay="1500"/>
                                  </p:stCondLst>
                                  <p:childTnLst>
                                    <p:set>
                                      <p:cBhvr>
                                        <p:cTn id="79" dur="1" fill="hold">
                                          <p:stCondLst>
                                            <p:cond delay="0"/>
                                          </p:stCondLst>
                                        </p:cTn>
                                        <p:tgtEl>
                                          <p:spTgt spid="83"/>
                                        </p:tgtEl>
                                        <p:attrNameLst>
                                          <p:attrName>style.visibility</p:attrName>
                                        </p:attrNameLst>
                                      </p:cBhvr>
                                      <p:to>
                                        <p:strVal val="visible"/>
                                      </p:to>
                                    </p:set>
                                    <p:animEffect transition="in" filter="fade">
                                      <p:cBhvr>
                                        <p:cTn id="80" dur="1500"/>
                                        <p:tgtEl>
                                          <p:spTgt spid="83"/>
                                        </p:tgtEl>
                                      </p:cBhvr>
                                    </p:animEffect>
                                  </p:childTnLst>
                                </p:cTn>
                              </p:par>
                              <p:par>
                                <p:cTn id="81" presetID="10" presetClass="entr" presetSubtype="0" fill="hold" grpId="0" nodeType="withEffect">
                                  <p:stCondLst>
                                    <p:cond delay="1500"/>
                                  </p:stCondLst>
                                  <p:childTnLst>
                                    <p:set>
                                      <p:cBhvr>
                                        <p:cTn id="82" dur="1" fill="hold">
                                          <p:stCondLst>
                                            <p:cond delay="0"/>
                                          </p:stCondLst>
                                        </p:cTn>
                                        <p:tgtEl>
                                          <p:spTgt spid="101"/>
                                        </p:tgtEl>
                                        <p:attrNameLst>
                                          <p:attrName>style.visibility</p:attrName>
                                        </p:attrNameLst>
                                      </p:cBhvr>
                                      <p:to>
                                        <p:strVal val="visible"/>
                                      </p:to>
                                    </p:set>
                                    <p:animEffect transition="in" filter="fade">
                                      <p:cBhvr>
                                        <p:cTn id="83" dur="1500"/>
                                        <p:tgtEl>
                                          <p:spTgt spid="101"/>
                                        </p:tgtEl>
                                      </p:cBhvr>
                                    </p:animEffect>
                                  </p:childTnLst>
                                </p:cTn>
                              </p:par>
                              <p:par>
                                <p:cTn id="84" presetID="10" presetClass="entr" presetSubtype="0" fill="hold" grpId="0" nodeType="withEffect">
                                  <p:stCondLst>
                                    <p:cond delay="1500"/>
                                  </p:stCondLst>
                                  <p:childTnLst>
                                    <p:set>
                                      <p:cBhvr>
                                        <p:cTn id="85" dur="1" fill="hold">
                                          <p:stCondLst>
                                            <p:cond delay="0"/>
                                          </p:stCondLst>
                                        </p:cTn>
                                        <p:tgtEl>
                                          <p:spTgt spid="81"/>
                                        </p:tgtEl>
                                        <p:attrNameLst>
                                          <p:attrName>style.visibility</p:attrName>
                                        </p:attrNameLst>
                                      </p:cBhvr>
                                      <p:to>
                                        <p:strVal val="visible"/>
                                      </p:to>
                                    </p:set>
                                    <p:animEffect transition="in" filter="fade">
                                      <p:cBhvr>
                                        <p:cTn id="86" dur="1500"/>
                                        <p:tgtEl>
                                          <p:spTgt spid="81"/>
                                        </p:tgtEl>
                                      </p:cBhvr>
                                    </p:animEffect>
                                  </p:childTnLst>
                                </p:cTn>
                              </p:par>
                              <p:par>
                                <p:cTn id="87" presetID="10" presetClass="entr" presetSubtype="0" fill="hold" grpId="0" nodeType="withEffect">
                                  <p:stCondLst>
                                    <p:cond delay="150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1500"/>
                                        <p:tgtEl>
                                          <p:spTgt spid="67"/>
                                        </p:tgtEl>
                                      </p:cBhvr>
                                    </p:animEffect>
                                  </p:childTnLst>
                                </p:cTn>
                              </p:par>
                              <p:par>
                                <p:cTn id="90" presetID="10" presetClass="entr" presetSubtype="0" fill="hold" grpId="0" nodeType="withEffect">
                                  <p:stCondLst>
                                    <p:cond delay="1500"/>
                                  </p:stCondLst>
                                  <p:childTnLst>
                                    <p:set>
                                      <p:cBhvr>
                                        <p:cTn id="91" dur="1" fill="hold">
                                          <p:stCondLst>
                                            <p:cond delay="0"/>
                                          </p:stCondLst>
                                        </p:cTn>
                                        <p:tgtEl>
                                          <p:spTgt spid="80"/>
                                        </p:tgtEl>
                                        <p:attrNameLst>
                                          <p:attrName>style.visibility</p:attrName>
                                        </p:attrNameLst>
                                      </p:cBhvr>
                                      <p:to>
                                        <p:strVal val="visible"/>
                                      </p:to>
                                    </p:set>
                                    <p:animEffect transition="in" filter="fade">
                                      <p:cBhvr>
                                        <p:cTn id="92" dur="1500"/>
                                        <p:tgtEl>
                                          <p:spTgt spid="80"/>
                                        </p:tgtEl>
                                      </p:cBhvr>
                                    </p:animEffect>
                                  </p:childTnLst>
                                </p:cTn>
                              </p:par>
                              <p:par>
                                <p:cTn id="93" presetID="10" presetClass="entr" presetSubtype="0" fill="hold" grpId="0" nodeType="withEffect">
                                  <p:stCondLst>
                                    <p:cond delay="1500"/>
                                  </p:stCondLst>
                                  <p:childTnLst>
                                    <p:set>
                                      <p:cBhvr>
                                        <p:cTn id="94" dur="1" fill="hold">
                                          <p:stCondLst>
                                            <p:cond delay="0"/>
                                          </p:stCondLst>
                                        </p:cTn>
                                        <p:tgtEl>
                                          <p:spTgt spid="89"/>
                                        </p:tgtEl>
                                        <p:attrNameLst>
                                          <p:attrName>style.visibility</p:attrName>
                                        </p:attrNameLst>
                                      </p:cBhvr>
                                      <p:to>
                                        <p:strVal val="visible"/>
                                      </p:to>
                                    </p:set>
                                    <p:animEffect transition="in" filter="fade">
                                      <p:cBhvr>
                                        <p:cTn id="95" dur="1500"/>
                                        <p:tgtEl>
                                          <p:spTgt spid="89"/>
                                        </p:tgtEl>
                                      </p:cBhvr>
                                    </p:animEffect>
                                  </p:childTnLst>
                                </p:cTn>
                              </p:par>
                              <p:par>
                                <p:cTn id="96" presetID="10" presetClass="entr" presetSubtype="0" fill="hold" grpId="0" nodeType="withEffect">
                                  <p:stCondLst>
                                    <p:cond delay="1500"/>
                                  </p:stCondLst>
                                  <p:childTnLst>
                                    <p:set>
                                      <p:cBhvr>
                                        <p:cTn id="97" dur="1" fill="hold">
                                          <p:stCondLst>
                                            <p:cond delay="0"/>
                                          </p:stCondLst>
                                        </p:cTn>
                                        <p:tgtEl>
                                          <p:spTgt spid="177"/>
                                        </p:tgtEl>
                                        <p:attrNameLst>
                                          <p:attrName>style.visibility</p:attrName>
                                        </p:attrNameLst>
                                      </p:cBhvr>
                                      <p:to>
                                        <p:strVal val="visible"/>
                                      </p:to>
                                    </p:set>
                                    <p:animEffect transition="in" filter="fade">
                                      <p:cBhvr>
                                        <p:cTn id="98" dur="1500"/>
                                        <p:tgtEl>
                                          <p:spTgt spid="177"/>
                                        </p:tgtEl>
                                      </p:cBhvr>
                                    </p:animEffect>
                                  </p:childTnLst>
                                </p:cTn>
                              </p:par>
                              <p:par>
                                <p:cTn id="99" presetID="10" presetClass="entr" presetSubtype="0" fill="hold" grpId="0" nodeType="withEffect">
                                  <p:stCondLst>
                                    <p:cond delay="1500"/>
                                  </p:stCondLst>
                                  <p:childTnLst>
                                    <p:set>
                                      <p:cBhvr>
                                        <p:cTn id="100" dur="1" fill="hold">
                                          <p:stCondLst>
                                            <p:cond delay="0"/>
                                          </p:stCondLst>
                                        </p:cTn>
                                        <p:tgtEl>
                                          <p:spTgt spid="90"/>
                                        </p:tgtEl>
                                        <p:attrNameLst>
                                          <p:attrName>style.visibility</p:attrName>
                                        </p:attrNameLst>
                                      </p:cBhvr>
                                      <p:to>
                                        <p:strVal val="visible"/>
                                      </p:to>
                                    </p:set>
                                    <p:animEffect transition="in" filter="fade">
                                      <p:cBhvr>
                                        <p:cTn id="101" dur="1500"/>
                                        <p:tgtEl>
                                          <p:spTgt spid="90"/>
                                        </p:tgtEl>
                                      </p:cBhvr>
                                    </p:animEffect>
                                  </p:childTnLst>
                                </p:cTn>
                              </p:par>
                              <p:par>
                                <p:cTn id="102" presetID="10" presetClass="entr" presetSubtype="0" fill="hold" grpId="0" nodeType="withEffect">
                                  <p:stCondLst>
                                    <p:cond delay="1500"/>
                                  </p:stCondLst>
                                  <p:childTnLst>
                                    <p:set>
                                      <p:cBhvr>
                                        <p:cTn id="103" dur="1" fill="hold">
                                          <p:stCondLst>
                                            <p:cond delay="0"/>
                                          </p:stCondLst>
                                        </p:cTn>
                                        <p:tgtEl>
                                          <p:spTgt spid="78"/>
                                        </p:tgtEl>
                                        <p:attrNameLst>
                                          <p:attrName>style.visibility</p:attrName>
                                        </p:attrNameLst>
                                      </p:cBhvr>
                                      <p:to>
                                        <p:strVal val="visible"/>
                                      </p:to>
                                    </p:set>
                                    <p:animEffect transition="in" filter="fade">
                                      <p:cBhvr>
                                        <p:cTn id="104" dur="1500"/>
                                        <p:tgtEl>
                                          <p:spTgt spid="78"/>
                                        </p:tgtEl>
                                      </p:cBhvr>
                                    </p:animEffect>
                                  </p:childTnLst>
                                </p:cTn>
                              </p:par>
                              <p:par>
                                <p:cTn id="105" presetID="10" presetClass="entr" presetSubtype="0" fill="hold" grpId="0" nodeType="withEffect">
                                  <p:stCondLst>
                                    <p:cond delay="1500"/>
                                  </p:stCondLst>
                                  <p:childTnLst>
                                    <p:set>
                                      <p:cBhvr>
                                        <p:cTn id="106" dur="1" fill="hold">
                                          <p:stCondLst>
                                            <p:cond delay="0"/>
                                          </p:stCondLst>
                                        </p:cTn>
                                        <p:tgtEl>
                                          <p:spTgt spid="86"/>
                                        </p:tgtEl>
                                        <p:attrNameLst>
                                          <p:attrName>style.visibility</p:attrName>
                                        </p:attrNameLst>
                                      </p:cBhvr>
                                      <p:to>
                                        <p:strVal val="visible"/>
                                      </p:to>
                                    </p:set>
                                    <p:animEffect transition="in" filter="fade">
                                      <p:cBhvr>
                                        <p:cTn id="107" dur="1500"/>
                                        <p:tgtEl>
                                          <p:spTgt spid="86"/>
                                        </p:tgtEl>
                                      </p:cBhvr>
                                    </p:animEffect>
                                  </p:childTnLst>
                                </p:cTn>
                              </p:par>
                              <p:par>
                                <p:cTn id="108" presetID="10" presetClass="entr" presetSubtype="0" fill="hold" grpId="0" nodeType="withEffect">
                                  <p:stCondLst>
                                    <p:cond delay="1500"/>
                                  </p:stCondLst>
                                  <p:childTnLst>
                                    <p:set>
                                      <p:cBhvr>
                                        <p:cTn id="109" dur="1" fill="hold">
                                          <p:stCondLst>
                                            <p:cond delay="0"/>
                                          </p:stCondLst>
                                        </p:cTn>
                                        <p:tgtEl>
                                          <p:spTgt spid="76"/>
                                        </p:tgtEl>
                                        <p:attrNameLst>
                                          <p:attrName>style.visibility</p:attrName>
                                        </p:attrNameLst>
                                      </p:cBhvr>
                                      <p:to>
                                        <p:strVal val="visible"/>
                                      </p:to>
                                    </p:set>
                                    <p:animEffect transition="in" filter="fade">
                                      <p:cBhvr>
                                        <p:cTn id="110" dur="1500"/>
                                        <p:tgtEl>
                                          <p:spTgt spid="76"/>
                                        </p:tgtEl>
                                      </p:cBhvr>
                                    </p:animEffect>
                                  </p:childTnLst>
                                </p:cTn>
                              </p:par>
                              <p:par>
                                <p:cTn id="111" presetID="10" presetClass="entr" presetSubtype="0" fill="hold" grpId="0" nodeType="withEffect">
                                  <p:stCondLst>
                                    <p:cond delay="1500"/>
                                  </p:stCondLst>
                                  <p:childTnLst>
                                    <p:set>
                                      <p:cBhvr>
                                        <p:cTn id="112" dur="1" fill="hold">
                                          <p:stCondLst>
                                            <p:cond delay="0"/>
                                          </p:stCondLst>
                                        </p:cTn>
                                        <p:tgtEl>
                                          <p:spTgt spid="85"/>
                                        </p:tgtEl>
                                        <p:attrNameLst>
                                          <p:attrName>style.visibility</p:attrName>
                                        </p:attrNameLst>
                                      </p:cBhvr>
                                      <p:to>
                                        <p:strVal val="visible"/>
                                      </p:to>
                                    </p:set>
                                    <p:animEffect transition="in" filter="fade">
                                      <p:cBhvr>
                                        <p:cTn id="113" dur="1500"/>
                                        <p:tgtEl>
                                          <p:spTgt spid="85"/>
                                        </p:tgtEl>
                                      </p:cBhvr>
                                    </p:animEffect>
                                  </p:childTnLst>
                                </p:cTn>
                              </p:par>
                              <p:par>
                                <p:cTn id="114" presetID="10" presetClass="entr" presetSubtype="0" fill="hold" nodeType="withEffect">
                                  <p:stCondLst>
                                    <p:cond delay="1500"/>
                                  </p:stCondLst>
                                  <p:childTnLst>
                                    <p:set>
                                      <p:cBhvr>
                                        <p:cTn id="115" dur="1" fill="hold">
                                          <p:stCondLst>
                                            <p:cond delay="0"/>
                                          </p:stCondLst>
                                        </p:cTn>
                                        <p:tgtEl>
                                          <p:spTgt spid="120"/>
                                        </p:tgtEl>
                                        <p:attrNameLst>
                                          <p:attrName>style.visibility</p:attrName>
                                        </p:attrNameLst>
                                      </p:cBhvr>
                                      <p:to>
                                        <p:strVal val="visible"/>
                                      </p:to>
                                    </p:set>
                                    <p:animEffect transition="in" filter="fade">
                                      <p:cBhvr>
                                        <p:cTn id="116" dur="1500"/>
                                        <p:tgtEl>
                                          <p:spTgt spid="120"/>
                                        </p:tgtEl>
                                      </p:cBhvr>
                                    </p:animEffect>
                                  </p:childTnLst>
                                </p:cTn>
                              </p:par>
                            </p:childTnLst>
                          </p:cTn>
                        </p:par>
                        <p:par>
                          <p:cTn id="117" fill="hold">
                            <p:stCondLst>
                              <p:cond delay="4500"/>
                            </p:stCondLst>
                            <p:childTnLst>
                              <p:par>
                                <p:cTn id="118" presetID="10" presetClass="entr" presetSubtype="0" fill="hold" grpId="0" nodeType="afterEffect">
                                  <p:stCondLst>
                                    <p:cond delay="1500"/>
                                  </p:stCondLst>
                                  <p:childTnLst>
                                    <p:set>
                                      <p:cBhvr>
                                        <p:cTn id="119" dur="1" fill="hold">
                                          <p:stCondLst>
                                            <p:cond delay="0"/>
                                          </p:stCondLst>
                                        </p:cTn>
                                        <p:tgtEl>
                                          <p:spTgt spid="97"/>
                                        </p:tgtEl>
                                        <p:attrNameLst>
                                          <p:attrName>style.visibility</p:attrName>
                                        </p:attrNameLst>
                                      </p:cBhvr>
                                      <p:to>
                                        <p:strVal val="visible"/>
                                      </p:to>
                                    </p:set>
                                    <p:animEffect transition="in" filter="fade">
                                      <p:cBhvr>
                                        <p:cTn id="120" dur="1500"/>
                                        <p:tgtEl>
                                          <p:spTgt spid="97"/>
                                        </p:tgtEl>
                                      </p:cBhvr>
                                    </p:animEffect>
                                  </p:childTnLst>
                                </p:cTn>
                              </p:par>
                              <p:par>
                                <p:cTn id="121" presetID="10" presetClass="entr" presetSubtype="0" fill="hold" grpId="0" nodeType="withEffect">
                                  <p:stCondLst>
                                    <p:cond delay="1500"/>
                                  </p:stCondLst>
                                  <p:childTnLst>
                                    <p:set>
                                      <p:cBhvr>
                                        <p:cTn id="122" dur="1" fill="hold">
                                          <p:stCondLst>
                                            <p:cond delay="0"/>
                                          </p:stCondLst>
                                        </p:cTn>
                                        <p:tgtEl>
                                          <p:spTgt spid="70"/>
                                        </p:tgtEl>
                                        <p:attrNameLst>
                                          <p:attrName>style.visibility</p:attrName>
                                        </p:attrNameLst>
                                      </p:cBhvr>
                                      <p:to>
                                        <p:strVal val="visible"/>
                                      </p:to>
                                    </p:set>
                                    <p:animEffect transition="in" filter="fade">
                                      <p:cBhvr>
                                        <p:cTn id="123" dur="1500"/>
                                        <p:tgtEl>
                                          <p:spTgt spid="70"/>
                                        </p:tgtEl>
                                      </p:cBhvr>
                                    </p:animEffect>
                                  </p:childTnLst>
                                </p:cTn>
                              </p:par>
                              <p:par>
                                <p:cTn id="124" presetID="10" presetClass="entr" presetSubtype="0" fill="hold" grpId="0" nodeType="withEffect">
                                  <p:stCondLst>
                                    <p:cond delay="1500"/>
                                  </p:stCondLst>
                                  <p:childTnLst>
                                    <p:set>
                                      <p:cBhvr>
                                        <p:cTn id="125" dur="1" fill="hold">
                                          <p:stCondLst>
                                            <p:cond delay="0"/>
                                          </p:stCondLst>
                                        </p:cTn>
                                        <p:tgtEl>
                                          <p:spTgt spid="95"/>
                                        </p:tgtEl>
                                        <p:attrNameLst>
                                          <p:attrName>style.visibility</p:attrName>
                                        </p:attrNameLst>
                                      </p:cBhvr>
                                      <p:to>
                                        <p:strVal val="visible"/>
                                      </p:to>
                                    </p:set>
                                    <p:animEffect transition="in" filter="fade">
                                      <p:cBhvr>
                                        <p:cTn id="126" dur="1500"/>
                                        <p:tgtEl>
                                          <p:spTgt spid="95"/>
                                        </p:tgtEl>
                                      </p:cBhvr>
                                    </p:animEffect>
                                  </p:childTnLst>
                                </p:cTn>
                              </p:par>
                              <p:par>
                                <p:cTn id="127" presetID="10" presetClass="entr" presetSubtype="0" fill="hold" nodeType="withEffect">
                                  <p:stCondLst>
                                    <p:cond delay="1500"/>
                                  </p:stCondLst>
                                  <p:childTnLst>
                                    <p:set>
                                      <p:cBhvr>
                                        <p:cTn id="128" dur="1" fill="hold">
                                          <p:stCondLst>
                                            <p:cond delay="0"/>
                                          </p:stCondLst>
                                        </p:cTn>
                                        <p:tgtEl>
                                          <p:spTgt spid="230"/>
                                        </p:tgtEl>
                                        <p:attrNameLst>
                                          <p:attrName>style.visibility</p:attrName>
                                        </p:attrNameLst>
                                      </p:cBhvr>
                                      <p:to>
                                        <p:strVal val="visible"/>
                                      </p:to>
                                    </p:set>
                                    <p:animEffect transition="in" filter="fade">
                                      <p:cBhvr>
                                        <p:cTn id="129" dur="1500"/>
                                        <p:tgtEl>
                                          <p:spTgt spid="230"/>
                                        </p:tgtEl>
                                      </p:cBhvr>
                                    </p:animEffect>
                                  </p:childTnLst>
                                </p:cTn>
                              </p:par>
                            </p:childTnLst>
                          </p:cTn>
                        </p:par>
                        <p:par>
                          <p:cTn id="130" fill="hold">
                            <p:stCondLst>
                              <p:cond delay="7500"/>
                            </p:stCondLst>
                            <p:childTnLst>
                              <p:par>
                                <p:cTn id="131" presetID="2" presetClass="entr" presetSubtype="1" fill="hold" nodeType="afterEffect">
                                  <p:stCondLst>
                                    <p:cond delay="1500"/>
                                  </p:stCondLst>
                                  <p:childTnLst>
                                    <p:set>
                                      <p:cBhvr>
                                        <p:cTn id="132" dur="1" fill="hold">
                                          <p:stCondLst>
                                            <p:cond delay="0"/>
                                          </p:stCondLst>
                                        </p:cTn>
                                        <p:tgtEl>
                                          <p:spTgt spid="171"/>
                                        </p:tgtEl>
                                        <p:attrNameLst>
                                          <p:attrName>style.visibility</p:attrName>
                                        </p:attrNameLst>
                                      </p:cBhvr>
                                      <p:to>
                                        <p:strVal val="visible"/>
                                      </p:to>
                                    </p:set>
                                    <p:anim calcmode="lin" valueType="num">
                                      <p:cBhvr additive="base">
                                        <p:cTn id="133" dur="1500" fill="hold"/>
                                        <p:tgtEl>
                                          <p:spTgt spid="171"/>
                                        </p:tgtEl>
                                        <p:attrNameLst>
                                          <p:attrName>ppt_x</p:attrName>
                                        </p:attrNameLst>
                                      </p:cBhvr>
                                      <p:tavLst>
                                        <p:tav tm="0">
                                          <p:val>
                                            <p:strVal val="#ppt_x"/>
                                          </p:val>
                                        </p:tav>
                                        <p:tav tm="100000">
                                          <p:val>
                                            <p:strVal val="#ppt_x"/>
                                          </p:val>
                                        </p:tav>
                                      </p:tavLst>
                                    </p:anim>
                                    <p:anim calcmode="lin" valueType="num">
                                      <p:cBhvr additive="base">
                                        <p:cTn id="134" dur="1500" fill="hold"/>
                                        <p:tgtEl>
                                          <p:spTgt spid="171"/>
                                        </p:tgtEl>
                                        <p:attrNameLst>
                                          <p:attrName>ppt_y</p:attrName>
                                        </p:attrNameLst>
                                      </p:cBhvr>
                                      <p:tavLst>
                                        <p:tav tm="0">
                                          <p:val>
                                            <p:strVal val="0-#ppt_h/2"/>
                                          </p:val>
                                        </p:tav>
                                        <p:tav tm="100000">
                                          <p:val>
                                            <p:strVal val="#ppt_y"/>
                                          </p:val>
                                        </p:tav>
                                      </p:tavLst>
                                    </p:anim>
                                  </p:childTnLst>
                                </p:cTn>
                              </p:par>
                              <p:par>
                                <p:cTn id="135" presetID="2" presetClass="entr" presetSubtype="1" fill="hold" nodeType="withEffect">
                                  <p:stCondLst>
                                    <p:cond delay="1500"/>
                                  </p:stCondLst>
                                  <p:childTnLst>
                                    <p:set>
                                      <p:cBhvr>
                                        <p:cTn id="136" dur="1" fill="hold">
                                          <p:stCondLst>
                                            <p:cond delay="0"/>
                                          </p:stCondLst>
                                        </p:cTn>
                                        <p:tgtEl>
                                          <p:spTgt spid="170"/>
                                        </p:tgtEl>
                                        <p:attrNameLst>
                                          <p:attrName>style.visibility</p:attrName>
                                        </p:attrNameLst>
                                      </p:cBhvr>
                                      <p:to>
                                        <p:strVal val="visible"/>
                                      </p:to>
                                    </p:set>
                                    <p:anim calcmode="lin" valueType="num">
                                      <p:cBhvr additive="base">
                                        <p:cTn id="137" dur="1500" fill="hold"/>
                                        <p:tgtEl>
                                          <p:spTgt spid="170"/>
                                        </p:tgtEl>
                                        <p:attrNameLst>
                                          <p:attrName>ppt_x</p:attrName>
                                        </p:attrNameLst>
                                      </p:cBhvr>
                                      <p:tavLst>
                                        <p:tav tm="0">
                                          <p:val>
                                            <p:strVal val="#ppt_x"/>
                                          </p:val>
                                        </p:tav>
                                        <p:tav tm="100000">
                                          <p:val>
                                            <p:strVal val="#ppt_x"/>
                                          </p:val>
                                        </p:tav>
                                      </p:tavLst>
                                    </p:anim>
                                    <p:anim calcmode="lin" valueType="num">
                                      <p:cBhvr additive="base">
                                        <p:cTn id="138" dur="1500" fill="hold"/>
                                        <p:tgtEl>
                                          <p:spTgt spid="170"/>
                                        </p:tgtEl>
                                        <p:attrNameLst>
                                          <p:attrName>ppt_y</p:attrName>
                                        </p:attrNameLst>
                                      </p:cBhvr>
                                      <p:tavLst>
                                        <p:tav tm="0">
                                          <p:val>
                                            <p:strVal val="0-#ppt_h/2"/>
                                          </p:val>
                                        </p:tav>
                                        <p:tav tm="100000">
                                          <p:val>
                                            <p:strVal val="#ppt_y"/>
                                          </p:val>
                                        </p:tav>
                                      </p:tavLst>
                                    </p:anim>
                                  </p:childTnLst>
                                </p:cTn>
                              </p:par>
                              <p:par>
                                <p:cTn id="139" presetID="2" presetClass="entr" presetSubtype="1" fill="hold" nodeType="withEffect">
                                  <p:stCondLst>
                                    <p:cond delay="1500"/>
                                  </p:stCondLst>
                                  <p:childTnLst>
                                    <p:set>
                                      <p:cBhvr>
                                        <p:cTn id="140" dur="1" fill="hold">
                                          <p:stCondLst>
                                            <p:cond delay="0"/>
                                          </p:stCondLst>
                                        </p:cTn>
                                        <p:tgtEl>
                                          <p:spTgt spid="169"/>
                                        </p:tgtEl>
                                        <p:attrNameLst>
                                          <p:attrName>style.visibility</p:attrName>
                                        </p:attrNameLst>
                                      </p:cBhvr>
                                      <p:to>
                                        <p:strVal val="visible"/>
                                      </p:to>
                                    </p:set>
                                    <p:anim calcmode="lin" valueType="num">
                                      <p:cBhvr additive="base">
                                        <p:cTn id="141" dur="1500" fill="hold"/>
                                        <p:tgtEl>
                                          <p:spTgt spid="169"/>
                                        </p:tgtEl>
                                        <p:attrNameLst>
                                          <p:attrName>ppt_x</p:attrName>
                                        </p:attrNameLst>
                                      </p:cBhvr>
                                      <p:tavLst>
                                        <p:tav tm="0">
                                          <p:val>
                                            <p:strVal val="#ppt_x"/>
                                          </p:val>
                                        </p:tav>
                                        <p:tav tm="100000">
                                          <p:val>
                                            <p:strVal val="#ppt_x"/>
                                          </p:val>
                                        </p:tav>
                                      </p:tavLst>
                                    </p:anim>
                                    <p:anim calcmode="lin" valueType="num">
                                      <p:cBhvr additive="base">
                                        <p:cTn id="142" dur="1500" fill="hold"/>
                                        <p:tgtEl>
                                          <p:spTgt spid="169"/>
                                        </p:tgtEl>
                                        <p:attrNameLst>
                                          <p:attrName>ppt_y</p:attrName>
                                        </p:attrNameLst>
                                      </p:cBhvr>
                                      <p:tavLst>
                                        <p:tav tm="0">
                                          <p:val>
                                            <p:strVal val="0-#ppt_h/2"/>
                                          </p:val>
                                        </p:tav>
                                        <p:tav tm="100000">
                                          <p:val>
                                            <p:strVal val="#ppt_y"/>
                                          </p:val>
                                        </p:tav>
                                      </p:tavLst>
                                    </p:anim>
                                  </p:childTnLst>
                                </p:cTn>
                              </p:par>
                              <p:par>
                                <p:cTn id="143" presetID="2" presetClass="entr" presetSubtype="1" fill="hold" nodeType="withEffect">
                                  <p:stCondLst>
                                    <p:cond delay="1500"/>
                                  </p:stCondLst>
                                  <p:childTnLst>
                                    <p:set>
                                      <p:cBhvr>
                                        <p:cTn id="144" dur="1" fill="hold">
                                          <p:stCondLst>
                                            <p:cond delay="0"/>
                                          </p:stCondLst>
                                        </p:cTn>
                                        <p:tgtEl>
                                          <p:spTgt spid="166"/>
                                        </p:tgtEl>
                                        <p:attrNameLst>
                                          <p:attrName>style.visibility</p:attrName>
                                        </p:attrNameLst>
                                      </p:cBhvr>
                                      <p:to>
                                        <p:strVal val="visible"/>
                                      </p:to>
                                    </p:set>
                                    <p:anim calcmode="lin" valueType="num">
                                      <p:cBhvr additive="base">
                                        <p:cTn id="145" dur="1500" fill="hold"/>
                                        <p:tgtEl>
                                          <p:spTgt spid="166"/>
                                        </p:tgtEl>
                                        <p:attrNameLst>
                                          <p:attrName>ppt_x</p:attrName>
                                        </p:attrNameLst>
                                      </p:cBhvr>
                                      <p:tavLst>
                                        <p:tav tm="0">
                                          <p:val>
                                            <p:strVal val="#ppt_x"/>
                                          </p:val>
                                        </p:tav>
                                        <p:tav tm="100000">
                                          <p:val>
                                            <p:strVal val="#ppt_x"/>
                                          </p:val>
                                        </p:tav>
                                      </p:tavLst>
                                    </p:anim>
                                    <p:anim calcmode="lin" valueType="num">
                                      <p:cBhvr additive="base">
                                        <p:cTn id="146" dur="1500" fill="hold"/>
                                        <p:tgtEl>
                                          <p:spTgt spid="166"/>
                                        </p:tgtEl>
                                        <p:attrNameLst>
                                          <p:attrName>ppt_y</p:attrName>
                                        </p:attrNameLst>
                                      </p:cBhvr>
                                      <p:tavLst>
                                        <p:tav tm="0">
                                          <p:val>
                                            <p:strVal val="0-#ppt_h/2"/>
                                          </p:val>
                                        </p:tav>
                                        <p:tav tm="100000">
                                          <p:val>
                                            <p:strVal val="#ppt_y"/>
                                          </p:val>
                                        </p:tav>
                                      </p:tavLst>
                                    </p:anim>
                                  </p:childTnLst>
                                </p:cTn>
                              </p:par>
                              <p:par>
                                <p:cTn id="147" presetID="2" presetClass="entr" presetSubtype="1" fill="hold" nodeType="withEffect">
                                  <p:stCondLst>
                                    <p:cond delay="1500"/>
                                  </p:stCondLst>
                                  <p:childTnLst>
                                    <p:set>
                                      <p:cBhvr>
                                        <p:cTn id="148" dur="1" fill="hold">
                                          <p:stCondLst>
                                            <p:cond delay="0"/>
                                          </p:stCondLst>
                                        </p:cTn>
                                        <p:tgtEl>
                                          <p:spTgt spid="167"/>
                                        </p:tgtEl>
                                        <p:attrNameLst>
                                          <p:attrName>style.visibility</p:attrName>
                                        </p:attrNameLst>
                                      </p:cBhvr>
                                      <p:to>
                                        <p:strVal val="visible"/>
                                      </p:to>
                                    </p:set>
                                    <p:anim calcmode="lin" valueType="num">
                                      <p:cBhvr additive="base">
                                        <p:cTn id="149" dur="1500" fill="hold"/>
                                        <p:tgtEl>
                                          <p:spTgt spid="167"/>
                                        </p:tgtEl>
                                        <p:attrNameLst>
                                          <p:attrName>ppt_x</p:attrName>
                                        </p:attrNameLst>
                                      </p:cBhvr>
                                      <p:tavLst>
                                        <p:tav tm="0">
                                          <p:val>
                                            <p:strVal val="#ppt_x"/>
                                          </p:val>
                                        </p:tav>
                                        <p:tav tm="100000">
                                          <p:val>
                                            <p:strVal val="#ppt_x"/>
                                          </p:val>
                                        </p:tav>
                                      </p:tavLst>
                                    </p:anim>
                                    <p:anim calcmode="lin" valueType="num">
                                      <p:cBhvr additive="base">
                                        <p:cTn id="150" dur="1500" fill="hold"/>
                                        <p:tgtEl>
                                          <p:spTgt spid="167"/>
                                        </p:tgtEl>
                                        <p:attrNameLst>
                                          <p:attrName>ppt_y</p:attrName>
                                        </p:attrNameLst>
                                      </p:cBhvr>
                                      <p:tavLst>
                                        <p:tav tm="0">
                                          <p:val>
                                            <p:strVal val="0-#ppt_h/2"/>
                                          </p:val>
                                        </p:tav>
                                        <p:tav tm="100000">
                                          <p:val>
                                            <p:strVal val="#ppt_y"/>
                                          </p:val>
                                        </p:tav>
                                      </p:tavLst>
                                    </p:anim>
                                  </p:childTnLst>
                                </p:cTn>
                              </p:par>
                              <p:par>
                                <p:cTn id="151" presetID="2" presetClass="entr" presetSubtype="1" fill="hold" nodeType="withEffect">
                                  <p:stCondLst>
                                    <p:cond delay="1500"/>
                                  </p:stCondLst>
                                  <p:childTnLst>
                                    <p:set>
                                      <p:cBhvr>
                                        <p:cTn id="152" dur="1" fill="hold">
                                          <p:stCondLst>
                                            <p:cond delay="0"/>
                                          </p:stCondLst>
                                        </p:cTn>
                                        <p:tgtEl>
                                          <p:spTgt spid="168"/>
                                        </p:tgtEl>
                                        <p:attrNameLst>
                                          <p:attrName>style.visibility</p:attrName>
                                        </p:attrNameLst>
                                      </p:cBhvr>
                                      <p:to>
                                        <p:strVal val="visible"/>
                                      </p:to>
                                    </p:set>
                                    <p:anim calcmode="lin" valueType="num">
                                      <p:cBhvr additive="base">
                                        <p:cTn id="153" dur="1500" fill="hold"/>
                                        <p:tgtEl>
                                          <p:spTgt spid="168"/>
                                        </p:tgtEl>
                                        <p:attrNameLst>
                                          <p:attrName>ppt_x</p:attrName>
                                        </p:attrNameLst>
                                      </p:cBhvr>
                                      <p:tavLst>
                                        <p:tav tm="0">
                                          <p:val>
                                            <p:strVal val="#ppt_x"/>
                                          </p:val>
                                        </p:tav>
                                        <p:tav tm="100000">
                                          <p:val>
                                            <p:strVal val="#ppt_x"/>
                                          </p:val>
                                        </p:tav>
                                      </p:tavLst>
                                    </p:anim>
                                    <p:anim calcmode="lin" valueType="num">
                                      <p:cBhvr additive="base">
                                        <p:cTn id="154" dur="1500" fill="hold"/>
                                        <p:tgtEl>
                                          <p:spTgt spid="168"/>
                                        </p:tgtEl>
                                        <p:attrNameLst>
                                          <p:attrName>ppt_y</p:attrName>
                                        </p:attrNameLst>
                                      </p:cBhvr>
                                      <p:tavLst>
                                        <p:tav tm="0">
                                          <p:val>
                                            <p:strVal val="0-#ppt_h/2"/>
                                          </p:val>
                                        </p:tav>
                                        <p:tav tm="100000">
                                          <p:val>
                                            <p:strVal val="#ppt_y"/>
                                          </p:val>
                                        </p:tav>
                                      </p:tavLst>
                                    </p:anim>
                                  </p:childTnLst>
                                </p:cTn>
                              </p:par>
                              <p:par>
                                <p:cTn id="155" presetID="2" presetClass="entr" presetSubtype="1" fill="hold" nodeType="withEffect">
                                  <p:stCondLst>
                                    <p:cond delay="1500"/>
                                  </p:stCondLst>
                                  <p:childTnLst>
                                    <p:set>
                                      <p:cBhvr>
                                        <p:cTn id="156" dur="1" fill="hold">
                                          <p:stCondLst>
                                            <p:cond delay="0"/>
                                          </p:stCondLst>
                                        </p:cTn>
                                        <p:tgtEl>
                                          <p:spTgt spid="165"/>
                                        </p:tgtEl>
                                        <p:attrNameLst>
                                          <p:attrName>style.visibility</p:attrName>
                                        </p:attrNameLst>
                                      </p:cBhvr>
                                      <p:to>
                                        <p:strVal val="visible"/>
                                      </p:to>
                                    </p:set>
                                    <p:anim calcmode="lin" valueType="num">
                                      <p:cBhvr additive="base">
                                        <p:cTn id="157" dur="1500" fill="hold"/>
                                        <p:tgtEl>
                                          <p:spTgt spid="165"/>
                                        </p:tgtEl>
                                        <p:attrNameLst>
                                          <p:attrName>ppt_x</p:attrName>
                                        </p:attrNameLst>
                                      </p:cBhvr>
                                      <p:tavLst>
                                        <p:tav tm="0">
                                          <p:val>
                                            <p:strVal val="#ppt_x"/>
                                          </p:val>
                                        </p:tav>
                                        <p:tav tm="100000">
                                          <p:val>
                                            <p:strVal val="#ppt_x"/>
                                          </p:val>
                                        </p:tav>
                                      </p:tavLst>
                                    </p:anim>
                                    <p:anim calcmode="lin" valueType="num">
                                      <p:cBhvr additive="base">
                                        <p:cTn id="158" dur="1500" fill="hold"/>
                                        <p:tgtEl>
                                          <p:spTgt spid="165"/>
                                        </p:tgtEl>
                                        <p:attrNameLst>
                                          <p:attrName>ppt_y</p:attrName>
                                        </p:attrNameLst>
                                      </p:cBhvr>
                                      <p:tavLst>
                                        <p:tav tm="0">
                                          <p:val>
                                            <p:strVal val="0-#ppt_h/2"/>
                                          </p:val>
                                        </p:tav>
                                        <p:tav tm="100000">
                                          <p:val>
                                            <p:strVal val="#ppt_y"/>
                                          </p:val>
                                        </p:tav>
                                      </p:tavLst>
                                    </p:anim>
                                  </p:childTnLst>
                                </p:cTn>
                              </p:par>
                              <p:par>
                                <p:cTn id="159" presetID="2" presetClass="entr" presetSubtype="1" fill="hold" nodeType="withEffect">
                                  <p:stCondLst>
                                    <p:cond delay="1500"/>
                                  </p:stCondLst>
                                  <p:childTnLst>
                                    <p:set>
                                      <p:cBhvr>
                                        <p:cTn id="160" dur="1" fill="hold">
                                          <p:stCondLst>
                                            <p:cond delay="0"/>
                                          </p:stCondLst>
                                        </p:cTn>
                                        <p:tgtEl>
                                          <p:spTgt spid="164"/>
                                        </p:tgtEl>
                                        <p:attrNameLst>
                                          <p:attrName>style.visibility</p:attrName>
                                        </p:attrNameLst>
                                      </p:cBhvr>
                                      <p:to>
                                        <p:strVal val="visible"/>
                                      </p:to>
                                    </p:set>
                                    <p:anim calcmode="lin" valueType="num">
                                      <p:cBhvr additive="base">
                                        <p:cTn id="161" dur="1500" fill="hold"/>
                                        <p:tgtEl>
                                          <p:spTgt spid="164"/>
                                        </p:tgtEl>
                                        <p:attrNameLst>
                                          <p:attrName>ppt_x</p:attrName>
                                        </p:attrNameLst>
                                      </p:cBhvr>
                                      <p:tavLst>
                                        <p:tav tm="0">
                                          <p:val>
                                            <p:strVal val="#ppt_x"/>
                                          </p:val>
                                        </p:tav>
                                        <p:tav tm="100000">
                                          <p:val>
                                            <p:strVal val="#ppt_x"/>
                                          </p:val>
                                        </p:tav>
                                      </p:tavLst>
                                    </p:anim>
                                    <p:anim calcmode="lin" valueType="num">
                                      <p:cBhvr additive="base">
                                        <p:cTn id="162" dur="1500" fill="hold"/>
                                        <p:tgtEl>
                                          <p:spTgt spid="164"/>
                                        </p:tgtEl>
                                        <p:attrNameLst>
                                          <p:attrName>ppt_y</p:attrName>
                                        </p:attrNameLst>
                                      </p:cBhvr>
                                      <p:tavLst>
                                        <p:tav tm="0">
                                          <p:val>
                                            <p:strVal val="0-#ppt_h/2"/>
                                          </p:val>
                                        </p:tav>
                                        <p:tav tm="100000">
                                          <p:val>
                                            <p:strVal val="#ppt_y"/>
                                          </p:val>
                                        </p:tav>
                                      </p:tavLst>
                                    </p:anim>
                                  </p:childTnLst>
                                </p:cTn>
                              </p:par>
                              <p:par>
                                <p:cTn id="163" presetID="2" presetClass="entr" presetSubtype="1" fill="hold" nodeType="withEffect">
                                  <p:stCondLst>
                                    <p:cond delay="1500"/>
                                  </p:stCondLst>
                                  <p:childTnLst>
                                    <p:set>
                                      <p:cBhvr>
                                        <p:cTn id="164" dur="1" fill="hold">
                                          <p:stCondLst>
                                            <p:cond delay="0"/>
                                          </p:stCondLst>
                                        </p:cTn>
                                        <p:tgtEl>
                                          <p:spTgt spid="163"/>
                                        </p:tgtEl>
                                        <p:attrNameLst>
                                          <p:attrName>style.visibility</p:attrName>
                                        </p:attrNameLst>
                                      </p:cBhvr>
                                      <p:to>
                                        <p:strVal val="visible"/>
                                      </p:to>
                                    </p:set>
                                    <p:anim calcmode="lin" valueType="num">
                                      <p:cBhvr additive="base">
                                        <p:cTn id="165" dur="1500" fill="hold"/>
                                        <p:tgtEl>
                                          <p:spTgt spid="163"/>
                                        </p:tgtEl>
                                        <p:attrNameLst>
                                          <p:attrName>ppt_x</p:attrName>
                                        </p:attrNameLst>
                                      </p:cBhvr>
                                      <p:tavLst>
                                        <p:tav tm="0">
                                          <p:val>
                                            <p:strVal val="#ppt_x"/>
                                          </p:val>
                                        </p:tav>
                                        <p:tav tm="100000">
                                          <p:val>
                                            <p:strVal val="#ppt_x"/>
                                          </p:val>
                                        </p:tav>
                                      </p:tavLst>
                                    </p:anim>
                                    <p:anim calcmode="lin" valueType="num">
                                      <p:cBhvr additive="base">
                                        <p:cTn id="166" dur="1500" fill="hold"/>
                                        <p:tgtEl>
                                          <p:spTgt spid="163"/>
                                        </p:tgtEl>
                                        <p:attrNameLst>
                                          <p:attrName>ppt_y</p:attrName>
                                        </p:attrNameLst>
                                      </p:cBhvr>
                                      <p:tavLst>
                                        <p:tav tm="0">
                                          <p:val>
                                            <p:strVal val="0-#ppt_h/2"/>
                                          </p:val>
                                        </p:tav>
                                        <p:tav tm="100000">
                                          <p:val>
                                            <p:strVal val="#ppt_y"/>
                                          </p:val>
                                        </p:tav>
                                      </p:tavLst>
                                    </p:anim>
                                  </p:childTnLst>
                                </p:cTn>
                              </p:par>
                              <p:par>
                                <p:cTn id="167" presetID="10" presetClass="entr" presetSubtype="0" fill="hold" nodeType="withEffect">
                                  <p:stCondLst>
                                    <p:cond delay="1500"/>
                                  </p:stCondLst>
                                  <p:childTnLst>
                                    <p:set>
                                      <p:cBhvr>
                                        <p:cTn id="168" dur="1" fill="hold">
                                          <p:stCondLst>
                                            <p:cond delay="0"/>
                                          </p:stCondLst>
                                        </p:cTn>
                                        <p:tgtEl>
                                          <p:spTgt spid="233"/>
                                        </p:tgtEl>
                                        <p:attrNameLst>
                                          <p:attrName>style.visibility</p:attrName>
                                        </p:attrNameLst>
                                      </p:cBhvr>
                                      <p:to>
                                        <p:strVal val="visible"/>
                                      </p:to>
                                    </p:set>
                                    <p:animEffect transition="in" filter="fade">
                                      <p:cBhvr>
                                        <p:cTn id="169" dur="1500"/>
                                        <p:tgtEl>
                                          <p:spTgt spid="233"/>
                                        </p:tgtEl>
                                      </p:cBhvr>
                                    </p:animEffect>
                                  </p:childTnLst>
                                </p:cTn>
                              </p:par>
                            </p:childTnLst>
                          </p:cTn>
                        </p:par>
                        <p:par>
                          <p:cTn id="170" fill="hold">
                            <p:stCondLst>
                              <p:cond delay="10500"/>
                            </p:stCondLst>
                            <p:childTnLst>
                              <p:par>
                                <p:cTn id="171" presetID="2" presetClass="entr" presetSubtype="1" fill="hold" grpId="0" nodeType="afterEffect">
                                  <p:stCondLst>
                                    <p:cond delay="1500"/>
                                  </p:stCondLst>
                                  <p:childTnLst>
                                    <p:set>
                                      <p:cBhvr>
                                        <p:cTn id="172" dur="1" fill="hold">
                                          <p:stCondLst>
                                            <p:cond delay="0"/>
                                          </p:stCondLst>
                                        </p:cTn>
                                        <p:tgtEl>
                                          <p:spTgt spid="160"/>
                                        </p:tgtEl>
                                        <p:attrNameLst>
                                          <p:attrName>style.visibility</p:attrName>
                                        </p:attrNameLst>
                                      </p:cBhvr>
                                      <p:to>
                                        <p:strVal val="visible"/>
                                      </p:to>
                                    </p:set>
                                    <p:anim calcmode="lin" valueType="num">
                                      <p:cBhvr additive="base">
                                        <p:cTn id="173" dur="750" fill="hold"/>
                                        <p:tgtEl>
                                          <p:spTgt spid="160"/>
                                        </p:tgtEl>
                                        <p:attrNameLst>
                                          <p:attrName>ppt_x</p:attrName>
                                        </p:attrNameLst>
                                      </p:cBhvr>
                                      <p:tavLst>
                                        <p:tav tm="0">
                                          <p:val>
                                            <p:strVal val="#ppt_x"/>
                                          </p:val>
                                        </p:tav>
                                        <p:tav tm="100000">
                                          <p:val>
                                            <p:strVal val="#ppt_x"/>
                                          </p:val>
                                        </p:tav>
                                      </p:tavLst>
                                    </p:anim>
                                    <p:anim calcmode="lin" valueType="num">
                                      <p:cBhvr additive="base">
                                        <p:cTn id="174" dur="750" fill="hold"/>
                                        <p:tgtEl>
                                          <p:spTgt spid="160"/>
                                        </p:tgtEl>
                                        <p:attrNameLst>
                                          <p:attrName>ppt_y</p:attrName>
                                        </p:attrNameLst>
                                      </p:cBhvr>
                                      <p:tavLst>
                                        <p:tav tm="0">
                                          <p:val>
                                            <p:strVal val="0-#ppt_h/2"/>
                                          </p:val>
                                        </p:tav>
                                        <p:tav tm="100000">
                                          <p:val>
                                            <p:strVal val="#ppt_y"/>
                                          </p:val>
                                        </p:tav>
                                      </p:tavLst>
                                    </p:anim>
                                  </p:childTnLst>
                                </p:cTn>
                              </p:par>
                              <p:par>
                                <p:cTn id="175" presetID="2" presetClass="entr" presetSubtype="1" fill="hold" grpId="0" nodeType="withEffect">
                                  <p:stCondLst>
                                    <p:cond delay="1500"/>
                                  </p:stCondLst>
                                  <p:childTnLst>
                                    <p:set>
                                      <p:cBhvr>
                                        <p:cTn id="176" dur="1" fill="hold">
                                          <p:stCondLst>
                                            <p:cond delay="0"/>
                                          </p:stCondLst>
                                        </p:cTn>
                                        <p:tgtEl>
                                          <p:spTgt spid="156"/>
                                        </p:tgtEl>
                                        <p:attrNameLst>
                                          <p:attrName>style.visibility</p:attrName>
                                        </p:attrNameLst>
                                      </p:cBhvr>
                                      <p:to>
                                        <p:strVal val="visible"/>
                                      </p:to>
                                    </p:set>
                                    <p:anim calcmode="lin" valueType="num">
                                      <p:cBhvr additive="base">
                                        <p:cTn id="177" dur="750" fill="hold"/>
                                        <p:tgtEl>
                                          <p:spTgt spid="156"/>
                                        </p:tgtEl>
                                        <p:attrNameLst>
                                          <p:attrName>ppt_x</p:attrName>
                                        </p:attrNameLst>
                                      </p:cBhvr>
                                      <p:tavLst>
                                        <p:tav tm="0">
                                          <p:val>
                                            <p:strVal val="#ppt_x"/>
                                          </p:val>
                                        </p:tav>
                                        <p:tav tm="100000">
                                          <p:val>
                                            <p:strVal val="#ppt_x"/>
                                          </p:val>
                                        </p:tav>
                                      </p:tavLst>
                                    </p:anim>
                                    <p:anim calcmode="lin" valueType="num">
                                      <p:cBhvr additive="base">
                                        <p:cTn id="178" dur="750" fill="hold"/>
                                        <p:tgtEl>
                                          <p:spTgt spid="156"/>
                                        </p:tgtEl>
                                        <p:attrNameLst>
                                          <p:attrName>ppt_y</p:attrName>
                                        </p:attrNameLst>
                                      </p:cBhvr>
                                      <p:tavLst>
                                        <p:tav tm="0">
                                          <p:val>
                                            <p:strVal val="0-#ppt_h/2"/>
                                          </p:val>
                                        </p:tav>
                                        <p:tav tm="100000">
                                          <p:val>
                                            <p:strVal val="#ppt_y"/>
                                          </p:val>
                                        </p:tav>
                                      </p:tavLst>
                                    </p:anim>
                                  </p:childTnLst>
                                </p:cTn>
                              </p:par>
                              <p:par>
                                <p:cTn id="179" presetID="2" presetClass="entr" presetSubtype="1" fill="hold" grpId="0" nodeType="withEffect">
                                  <p:stCondLst>
                                    <p:cond delay="1500"/>
                                  </p:stCondLst>
                                  <p:childTnLst>
                                    <p:set>
                                      <p:cBhvr>
                                        <p:cTn id="180" dur="1" fill="hold">
                                          <p:stCondLst>
                                            <p:cond delay="0"/>
                                          </p:stCondLst>
                                        </p:cTn>
                                        <p:tgtEl>
                                          <p:spTgt spid="157"/>
                                        </p:tgtEl>
                                        <p:attrNameLst>
                                          <p:attrName>style.visibility</p:attrName>
                                        </p:attrNameLst>
                                      </p:cBhvr>
                                      <p:to>
                                        <p:strVal val="visible"/>
                                      </p:to>
                                    </p:set>
                                    <p:anim calcmode="lin" valueType="num">
                                      <p:cBhvr additive="base">
                                        <p:cTn id="181" dur="500" fill="hold"/>
                                        <p:tgtEl>
                                          <p:spTgt spid="157"/>
                                        </p:tgtEl>
                                        <p:attrNameLst>
                                          <p:attrName>ppt_x</p:attrName>
                                        </p:attrNameLst>
                                      </p:cBhvr>
                                      <p:tavLst>
                                        <p:tav tm="0">
                                          <p:val>
                                            <p:strVal val="#ppt_x"/>
                                          </p:val>
                                        </p:tav>
                                        <p:tav tm="100000">
                                          <p:val>
                                            <p:strVal val="#ppt_x"/>
                                          </p:val>
                                        </p:tav>
                                      </p:tavLst>
                                    </p:anim>
                                    <p:anim calcmode="lin" valueType="num">
                                      <p:cBhvr additive="base">
                                        <p:cTn id="182" dur="500" fill="hold"/>
                                        <p:tgtEl>
                                          <p:spTgt spid="157"/>
                                        </p:tgtEl>
                                        <p:attrNameLst>
                                          <p:attrName>ppt_y</p:attrName>
                                        </p:attrNameLst>
                                      </p:cBhvr>
                                      <p:tavLst>
                                        <p:tav tm="0">
                                          <p:val>
                                            <p:strVal val="0-#ppt_h/2"/>
                                          </p:val>
                                        </p:tav>
                                        <p:tav tm="100000">
                                          <p:val>
                                            <p:strVal val="#ppt_y"/>
                                          </p:val>
                                        </p:tav>
                                      </p:tavLst>
                                    </p:anim>
                                  </p:childTnLst>
                                </p:cTn>
                              </p:par>
                              <p:par>
                                <p:cTn id="183" presetID="2" presetClass="entr" presetSubtype="1" fill="hold" grpId="0" nodeType="withEffect">
                                  <p:stCondLst>
                                    <p:cond delay="1500"/>
                                  </p:stCondLst>
                                  <p:childTnLst>
                                    <p:set>
                                      <p:cBhvr>
                                        <p:cTn id="184" dur="1" fill="hold">
                                          <p:stCondLst>
                                            <p:cond delay="0"/>
                                          </p:stCondLst>
                                        </p:cTn>
                                        <p:tgtEl>
                                          <p:spTgt spid="155"/>
                                        </p:tgtEl>
                                        <p:attrNameLst>
                                          <p:attrName>style.visibility</p:attrName>
                                        </p:attrNameLst>
                                      </p:cBhvr>
                                      <p:to>
                                        <p:strVal val="visible"/>
                                      </p:to>
                                    </p:set>
                                    <p:anim calcmode="lin" valueType="num">
                                      <p:cBhvr additive="base">
                                        <p:cTn id="185" dur="500" fill="hold"/>
                                        <p:tgtEl>
                                          <p:spTgt spid="155"/>
                                        </p:tgtEl>
                                        <p:attrNameLst>
                                          <p:attrName>ppt_x</p:attrName>
                                        </p:attrNameLst>
                                      </p:cBhvr>
                                      <p:tavLst>
                                        <p:tav tm="0">
                                          <p:val>
                                            <p:strVal val="#ppt_x"/>
                                          </p:val>
                                        </p:tav>
                                        <p:tav tm="100000">
                                          <p:val>
                                            <p:strVal val="#ppt_x"/>
                                          </p:val>
                                        </p:tav>
                                      </p:tavLst>
                                    </p:anim>
                                    <p:anim calcmode="lin" valueType="num">
                                      <p:cBhvr additive="base">
                                        <p:cTn id="186" dur="500" fill="hold"/>
                                        <p:tgtEl>
                                          <p:spTgt spid="155"/>
                                        </p:tgtEl>
                                        <p:attrNameLst>
                                          <p:attrName>ppt_y</p:attrName>
                                        </p:attrNameLst>
                                      </p:cBhvr>
                                      <p:tavLst>
                                        <p:tav tm="0">
                                          <p:val>
                                            <p:strVal val="0-#ppt_h/2"/>
                                          </p:val>
                                        </p:tav>
                                        <p:tav tm="100000">
                                          <p:val>
                                            <p:strVal val="#ppt_y"/>
                                          </p:val>
                                        </p:tav>
                                      </p:tavLst>
                                    </p:anim>
                                  </p:childTnLst>
                                </p:cTn>
                              </p:par>
                              <p:par>
                                <p:cTn id="187" presetID="2" presetClass="entr" presetSubtype="1" fill="hold" grpId="0" nodeType="withEffect">
                                  <p:stCondLst>
                                    <p:cond delay="1500"/>
                                  </p:stCondLst>
                                  <p:childTnLst>
                                    <p:set>
                                      <p:cBhvr>
                                        <p:cTn id="188" dur="1" fill="hold">
                                          <p:stCondLst>
                                            <p:cond delay="0"/>
                                          </p:stCondLst>
                                        </p:cTn>
                                        <p:tgtEl>
                                          <p:spTgt spid="158"/>
                                        </p:tgtEl>
                                        <p:attrNameLst>
                                          <p:attrName>style.visibility</p:attrName>
                                        </p:attrNameLst>
                                      </p:cBhvr>
                                      <p:to>
                                        <p:strVal val="visible"/>
                                      </p:to>
                                    </p:set>
                                    <p:anim calcmode="lin" valueType="num">
                                      <p:cBhvr additive="base">
                                        <p:cTn id="189" dur="1000" fill="hold"/>
                                        <p:tgtEl>
                                          <p:spTgt spid="158"/>
                                        </p:tgtEl>
                                        <p:attrNameLst>
                                          <p:attrName>ppt_x</p:attrName>
                                        </p:attrNameLst>
                                      </p:cBhvr>
                                      <p:tavLst>
                                        <p:tav tm="0">
                                          <p:val>
                                            <p:strVal val="#ppt_x"/>
                                          </p:val>
                                        </p:tav>
                                        <p:tav tm="100000">
                                          <p:val>
                                            <p:strVal val="#ppt_x"/>
                                          </p:val>
                                        </p:tav>
                                      </p:tavLst>
                                    </p:anim>
                                    <p:anim calcmode="lin" valueType="num">
                                      <p:cBhvr additive="base">
                                        <p:cTn id="190" dur="1000" fill="hold"/>
                                        <p:tgtEl>
                                          <p:spTgt spid="158"/>
                                        </p:tgtEl>
                                        <p:attrNameLst>
                                          <p:attrName>ppt_y</p:attrName>
                                        </p:attrNameLst>
                                      </p:cBhvr>
                                      <p:tavLst>
                                        <p:tav tm="0">
                                          <p:val>
                                            <p:strVal val="0-#ppt_h/2"/>
                                          </p:val>
                                        </p:tav>
                                        <p:tav tm="100000">
                                          <p:val>
                                            <p:strVal val="#ppt_y"/>
                                          </p:val>
                                        </p:tav>
                                      </p:tavLst>
                                    </p:anim>
                                  </p:childTnLst>
                                </p:cTn>
                              </p:par>
                              <p:par>
                                <p:cTn id="191" presetID="2" presetClass="entr" presetSubtype="1" fill="hold" grpId="0" nodeType="withEffect">
                                  <p:stCondLst>
                                    <p:cond delay="1500"/>
                                  </p:stCondLst>
                                  <p:childTnLst>
                                    <p:set>
                                      <p:cBhvr>
                                        <p:cTn id="192" dur="1" fill="hold">
                                          <p:stCondLst>
                                            <p:cond delay="0"/>
                                          </p:stCondLst>
                                        </p:cTn>
                                        <p:tgtEl>
                                          <p:spTgt spid="159"/>
                                        </p:tgtEl>
                                        <p:attrNameLst>
                                          <p:attrName>style.visibility</p:attrName>
                                        </p:attrNameLst>
                                      </p:cBhvr>
                                      <p:to>
                                        <p:strVal val="visible"/>
                                      </p:to>
                                    </p:set>
                                    <p:anim calcmode="lin" valueType="num">
                                      <p:cBhvr additive="base">
                                        <p:cTn id="193" dur="1000" fill="hold"/>
                                        <p:tgtEl>
                                          <p:spTgt spid="159"/>
                                        </p:tgtEl>
                                        <p:attrNameLst>
                                          <p:attrName>ppt_x</p:attrName>
                                        </p:attrNameLst>
                                      </p:cBhvr>
                                      <p:tavLst>
                                        <p:tav tm="0">
                                          <p:val>
                                            <p:strVal val="#ppt_x"/>
                                          </p:val>
                                        </p:tav>
                                        <p:tav tm="100000">
                                          <p:val>
                                            <p:strVal val="#ppt_x"/>
                                          </p:val>
                                        </p:tav>
                                      </p:tavLst>
                                    </p:anim>
                                    <p:anim calcmode="lin" valueType="num">
                                      <p:cBhvr additive="base">
                                        <p:cTn id="194" dur="1000" fill="hold"/>
                                        <p:tgtEl>
                                          <p:spTgt spid="159"/>
                                        </p:tgtEl>
                                        <p:attrNameLst>
                                          <p:attrName>ppt_y</p:attrName>
                                        </p:attrNameLst>
                                      </p:cBhvr>
                                      <p:tavLst>
                                        <p:tav tm="0">
                                          <p:val>
                                            <p:strVal val="0-#ppt_h/2"/>
                                          </p:val>
                                        </p:tav>
                                        <p:tav tm="100000">
                                          <p:val>
                                            <p:strVal val="#ppt_y"/>
                                          </p:val>
                                        </p:tav>
                                      </p:tavLst>
                                    </p:anim>
                                  </p:childTnLst>
                                </p:cTn>
                              </p:par>
                              <p:par>
                                <p:cTn id="195" presetID="2" presetClass="entr" presetSubtype="1" fill="hold" grpId="0" nodeType="withEffect">
                                  <p:stCondLst>
                                    <p:cond delay="1500"/>
                                  </p:stCondLst>
                                  <p:childTnLst>
                                    <p:set>
                                      <p:cBhvr>
                                        <p:cTn id="196" dur="1" fill="hold">
                                          <p:stCondLst>
                                            <p:cond delay="0"/>
                                          </p:stCondLst>
                                        </p:cTn>
                                        <p:tgtEl>
                                          <p:spTgt spid="153"/>
                                        </p:tgtEl>
                                        <p:attrNameLst>
                                          <p:attrName>style.visibility</p:attrName>
                                        </p:attrNameLst>
                                      </p:cBhvr>
                                      <p:to>
                                        <p:strVal val="visible"/>
                                      </p:to>
                                    </p:set>
                                    <p:anim calcmode="lin" valueType="num">
                                      <p:cBhvr additive="base">
                                        <p:cTn id="197" dur="1000" fill="hold"/>
                                        <p:tgtEl>
                                          <p:spTgt spid="153"/>
                                        </p:tgtEl>
                                        <p:attrNameLst>
                                          <p:attrName>ppt_x</p:attrName>
                                        </p:attrNameLst>
                                      </p:cBhvr>
                                      <p:tavLst>
                                        <p:tav tm="0">
                                          <p:val>
                                            <p:strVal val="#ppt_x"/>
                                          </p:val>
                                        </p:tav>
                                        <p:tav tm="100000">
                                          <p:val>
                                            <p:strVal val="#ppt_x"/>
                                          </p:val>
                                        </p:tav>
                                      </p:tavLst>
                                    </p:anim>
                                    <p:anim calcmode="lin" valueType="num">
                                      <p:cBhvr additive="base">
                                        <p:cTn id="198" dur="1000" fill="hold"/>
                                        <p:tgtEl>
                                          <p:spTgt spid="153"/>
                                        </p:tgtEl>
                                        <p:attrNameLst>
                                          <p:attrName>ppt_y</p:attrName>
                                        </p:attrNameLst>
                                      </p:cBhvr>
                                      <p:tavLst>
                                        <p:tav tm="0">
                                          <p:val>
                                            <p:strVal val="0-#ppt_h/2"/>
                                          </p:val>
                                        </p:tav>
                                        <p:tav tm="100000">
                                          <p:val>
                                            <p:strVal val="#ppt_y"/>
                                          </p:val>
                                        </p:tav>
                                      </p:tavLst>
                                    </p:anim>
                                  </p:childTnLst>
                                </p:cTn>
                              </p:par>
                              <p:par>
                                <p:cTn id="199" presetID="2" presetClass="entr" presetSubtype="1" fill="hold" grpId="0" nodeType="withEffect">
                                  <p:stCondLst>
                                    <p:cond delay="1500"/>
                                  </p:stCondLst>
                                  <p:childTnLst>
                                    <p:set>
                                      <p:cBhvr>
                                        <p:cTn id="200" dur="1" fill="hold">
                                          <p:stCondLst>
                                            <p:cond delay="0"/>
                                          </p:stCondLst>
                                        </p:cTn>
                                        <p:tgtEl>
                                          <p:spTgt spid="154"/>
                                        </p:tgtEl>
                                        <p:attrNameLst>
                                          <p:attrName>style.visibility</p:attrName>
                                        </p:attrNameLst>
                                      </p:cBhvr>
                                      <p:to>
                                        <p:strVal val="visible"/>
                                      </p:to>
                                    </p:set>
                                    <p:anim calcmode="lin" valueType="num">
                                      <p:cBhvr additive="base">
                                        <p:cTn id="201" dur="1000" fill="hold"/>
                                        <p:tgtEl>
                                          <p:spTgt spid="154"/>
                                        </p:tgtEl>
                                        <p:attrNameLst>
                                          <p:attrName>ppt_x</p:attrName>
                                        </p:attrNameLst>
                                      </p:cBhvr>
                                      <p:tavLst>
                                        <p:tav tm="0">
                                          <p:val>
                                            <p:strVal val="#ppt_x"/>
                                          </p:val>
                                        </p:tav>
                                        <p:tav tm="100000">
                                          <p:val>
                                            <p:strVal val="#ppt_x"/>
                                          </p:val>
                                        </p:tav>
                                      </p:tavLst>
                                    </p:anim>
                                    <p:anim calcmode="lin" valueType="num">
                                      <p:cBhvr additive="base">
                                        <p:cTn id="202" dur="1000" fill="hold"/>
                                        <p:tgtEl>
                                          <p:spTgt spid="154"/>
                                        </p:tgtEl>
                                        <p:attrNameLst>
                                          <p:attrName>ppt_y</p:attrName>
                                        </p:attrNameLst>
                                      </p:cBhvr>
                                      <p:tavLst>
                                        <p:tav tm="0">
                                          <p:val>
                                            <p:strVal val="0-#ppt_h/2"/>
                                          </p:val>
                                        </p:tav>
                                        <p:tav tm="100000">
                                          <p:val>
                                            <p:strVal val="#ppt_y"/>
                                          </p:val>
                                        </p:tav>
                                      </p:tavLst>
                                    </p:anim>
                                  </p:childTnLst>
                                </p:cTn>
                              </p:par>
                              <p:par>
                                <p:cTn id="203" presetID="2" presetClass="entr" presetSubtype="1" fill="hold" grpId="0" nodeType="withEffect">
                                  <p:stCondLst>
                                    <p:cond delay="1500"/>
                                  </p:stCondLst>
                                  <p:childTnLst>
                                    <p:set>
                                      <p:cBhvr>
                                        <p:cTn id="204" dur="1" fill="hold">
                                          <p:stCondLst>
                                            <p:cond delay="0"/>
                                          </p:stCondLst>
                                        </p:cTn>
                                        <p:tgtEl>
                                          <p:spTgt spid="152"/>
                                        </p:tgtEl>
                                        <p:attrNameLst>
                                          <p:attrName>style.visibility</p:attrName>
                                        </p:attrNameLst>
                                      </p:cBhvr>
                                      <p:to>
                                        <p:strVal val="visible"/>
                                      </p:to>
                                    </p:set>
                                    <p:anim calcmode="lin" valueType="num">
                                      <p:cBhvr additive="base">
                                        <p:cTn id="205" dur="1000" fill="hold"/>
                                        <p:tgtEl>
                                          <p:spTgt spid="152"/>
                                        </p:tgtEl>
                                        <p:attrNameLst>
                                          <p:attrName>ppt_x</p:attrName>
                                        </p:attrNameLst>
                                      </p:cBhvr>
                                      <p:tavLst>
                                        <p:tav tm="0">
                                          <p:val>
                                            <p:strVal val="#ppt_x"/>
                                          </p:val>
                                        </p:tav>
                                        <p:tav tm="100000">
                                          <p:val>
                                            <p:strVal val="#ppt_x"/>
                                          </p:val>
                                        </p:tav>
                                      </p:tavLst>
                                    </p:anim>
                                    <p:anim calcmode="lin" valueType="num">
                                      <p:cBhvr additive="base">
                                        <p:cTn id="206" dur="1000" fill="hold"/>
                                        <p:tgtEl>
                                          <p:spTgt spid="152"/>
                                        </p:tgtEl>
                                        <p:attrNameLst>
                                          <p:attrName>ppt_y</p:attrName>
                                        </p:attrNameLst>
                                      </p:cBhvr>
                                      <p:tavLst>
                                        <p:tav tm="0">
                                          <p:val>
                                            <p:strVal val="0-#ppt_h/2"/>
                                          </p:val>
                                        </p:tav>
                                        <p:tav tm="100000">
                                          <p:val>
                                            <p:strVal val="#ppt_y"/>
                                          </p:val>
                                        </p:tav>
                                      </p:tavLst>
                                    </p:anim>
                                  </p:childTnLst>
                                </p:cTn>
                              </p:par>
                              <p:par>
                                <p:cTn id="207" presetID="2" presetClass="entr" presetSubtype="1" fill="hold" grpId="0" nodeType="withEffect">
                                  <p:stCondLst>
                                    <p:cond delay="1500"/>
                                  </p:stCondLst>
                                  <p:childTnLst>
                                    <p:set>
                                      <p:cBhvr>
                                        <p:cTn id="208" dur="1" fill="hold">
                                          <p:stCondLst>
                                            <p:cond delay="0"/>
                                          </p:stCondLst>
                                        </p:cTn>
                                        <p:tgtEl>
                                          <p:spTgt spid="151"/>
                                        </p:tgtEl>
                                        <p:attrNameLst>
                                          <p:attrName>style.visibility</p:attrName>
                                        </p:attrNameLst>
                                      </p:cBhvr>
                                      <p:to>
                                        <p:strVal val="visible"/>
                                      </p:to>
                                    </p:set>
                                    <p:anim calcmode="lin" valueType="num">
                                      <p:cBhvr additive="base">
                                        <p:cTn id="209" dur="500" fill="hold"/>
                                        <p:tgtEl>
                                          <p:spTgt spid="151"/>
                                        </p:tgtEl>
                                        <p:attrNameLst>
                                          <p:attrName>ppt_x</p:attrName>
                                        </p:attrNameLst>
                                      </p:cBhvr>
                                      <p:tavLst>
                                        <p:tav tm="0">
                                          <p:val>
                                            <p:strVal val="#ppt_x"/>
                                          </p:val>
                                        </p:tav>
                                        <p:tav tm="100000">
                                          <p:val>
                                            <p:strVal val="#ppt_x"/>
                                          </p:val>
                                        </p:tav>
                                      </p:tavLst>
                                    </p:anim>
                                    <p:anim calcmode="lin" valueType="num">
                                      <p:cBhvr additive="base">
                                        <p:cTn id="210" dur="500" fill="hold"/>
                                        <p:tgtEl>
                                          <p:spTgt spid="151"/>
                                        </p:tgtEl>
                                        <p:attrNameLst>
                                          <p:attrName>ppt_y</p:attrName>
                                        </p:attrNameLst>
                                      </p:cBhvr>
                                      <p:tavLst>
                                        <p:tav tm="0">
                                          <p:val>
                                            <p:strVal val="0-#ppt_h/2"/>
                                          </p:val>
                                        </p:tav>
                                        <p:tav tm="100000">
                                          <p:val>
                                            <p:strVal val="#ppt_y"/>
                                          </p:val>
                                        </p:tav>
                                      </p:tavLst>
                                    </p:anim>
                                  </p:childTnLst>
                                </p:cTn>
                              </p:par>
                              <p:par>
                                <p:cTn id="211" presetID="2" presetClass="entr" presetSubtype="1" fill="hold" grpId="0" nodeType="withEffect">
                                  <p:stCondLst>
                                    <p:cond delay="1500"/>
                                  </p:stCondLst>
                                  <p:childTnLst>
                                    <p:set>
                                      <p:cBhvr>
                                        <p:cTn id="212" dur="1" fill="hold">
                                          <p:stCondLst>
                                            <p:cond delay="0"/>
                                          </p:stCondLst>
                                        </p:cTn>
                                        <p:tgtEl>
                                          <p:spTgt spid="150"/>
                                        </p:tgtEl>
                                        <p:attrNameLst>
                                          <p:attrName>style.visibility</p:attrName>
                                        </p:attrNameLst>
                                      </p:cBhvr>
                                      <p:to>
                                        <p:strVal val="visible"/>
                                      </p:to>
                                    </p:set>
                                    <p:anim calcmode="lin" valueType="num">
                                      <p:cBhvr additive="base">
                                        <p:cTn id="213" dur="500" fill="hold"/>
                                        <p:tgtEl>
                                          <p:spTgt spid="150"/>
                                        </p:tgtEl>
                                        <p:attrNameLst>
                                          <p:attrName>ppt_x</p:attrName>
                                        </p:attrNameLst>
                                      </p:cBhvr>
                                      <p:tavLst>
                                        <p:tav tm="0">
                                          <p:val>
                                            <p:strVal val="#ppt_x"/>
                                          </p:val>
                                        </p:tav>
                                        <p:tav tm="100000">
                                          <p:val>
                                            <p:strVal val="#ppt_x"/>
                                          </p:val>
                                        </p:tav>
                                      </p:tavLst>
                                    </p:anim>
                                    <p:anim calcmode="lin" valueType="num">
                                      <p:cBhvr additive="base">
                                        <p:cTn id="214" dur="500" fill="hold"/>
                                        <p:tgtEl>
                                          <p:spTgt spid="150"/>
                                        </p:tgtEl>
                                        <p:attrNameLst>
                                          <p:attrName>ppt_y</p:attrName>
                                        </p:attrNameLst>
                                      </p:cBhvr>
                                      <p:tavLst>
                                        <p:tav tm="0">
                                          <p:val>
                                            <p:strVal val="0-#ppt_h/2"/>
                                          </p:val>
                                        </p:tav>
                                        <p:tav tm="100000">
                                          <p:val>
                                            <p:strVal val="#ppt_y"/>
                                          </p:val>
                                        </p:tav>
                                      </p:tavLst>
                                    </p:anim>
                                  </p:childTnLst>
                                </p:cTn>
                              </p:par>
                              <p:par>
                                <p:cTn id="215" presetID="2" presetClass="entr" presetSubtype="1" fill="hold" grpId="0" nodeType="withEffect">
                                  <p:stCondLst>
                                    <p:cond delay="1500"/>
                                  </p:stCondLst>
                                  <p:childTnLst>
                                    <p:set>
                                      <p:cBhvr>
                                        <p:cTn id="216" dur="1" fill="hold">
                                          <p:stCondLst>
                                            <p:cond delay="0"/>
                                          </p:stCondLst>
                                        </p:cTn>
                                        <p:tgtEl>
                                          <p:spTgt spid="149"/>
                                        </p:tgtEl>
                                        <p:attrNameLst>
                                          <p:attrName>style.visibility</p:attrName>
                                        </p:attrNameLst>
                                      </p:cBhvr>
                                      <p:to>
                                        <p:strVal val="visible"/>
                                      </p:to>
                                    </p:set>
                                    <p:anim calcmode="lin" valueType="num">
                                      <p:cBhvr additive="base">
                                        <p:cTn id="217" dur="500" fill="hold"/>
                                        <p:tgtEl>
                                          <p:spTgt spid="149"/>
                                        </p:tgtEl>
                                        <p:attrNameLst>
                                          <p:attrName>ppt_x</p:attrName>
                                        </p:attrNameLst>
                                      </p:cBhvr>
                                      <p:tavLst>
                                        <p:tav tm="0">
                                          <p:val>
                                            <p:strVal val="#ppt_x"/>
                                          </p:val>
                                        </p:tav>
                                        <p:tav tm="100000">
                                          <p:val>
                                            <p:strVal val="#ppt_x"/>
                                          </p:val>
                                        </p:tav>
                                      </p:tavLst>
                                    </p:anim>
                                    <p:anim calcmode="lin" valueType="num">
                                      <p:cBhvr additive="base">
                                        <p:cTn id="218" dur="500" fill="hold"/>
                                        <p:tgtEl>
                                          <p:spTgt spid="149"/>
                                        </p:tgtEl>
                                        <p:attrNameLst>
                                          <p:attrName>ppt_y</p:attrName>
                                        </p:attrNameLst>
                                      </p:cBhvr>
                                      <p:tavLst>
                                        <p:tav tm="0">
                                          <p:val>
                                            <p:strVal val="0-#ppt_h/2"/>
                                          </p:val>
                                        </p:tav>
                                        <p:tav tm="100000">
                                          <p:val>
                                            <p:strVal val="#ppt_y"/>
                                          </p:val>
                                        </p:tav>
                                      </p:tavLst>
                                    </p:anim>
                                  </p:childTnLst>
                                </p:cTn>
                              </p:par>
                              <p:par>
                                <p:cTn id="219" presetID="2" presetClass="entr" presetSubtype="1" fill="hold" grpId="0" nodeType="withEffect">
                                  <p:stCondLst>
                                    <p:cond delay="1500"/>
                                  </p:stCondLst>
                                  <p:childTnLst>
                                    <p:set>
                                      <p:cBhvr>
                                        <p:cTn id="220" dur="1" fill="hold">
                                          <p:stCondLst>
                                            <p:cond delay="0"/>
                                          </p:stCondLst>
                                        </p:cTn>
                                        <p:tgtEl>
                                          <p:spTgt spid="144"/>
                                        </p:tgtEl>
                                        <p:attrNameLst>
                                          <p:attrName>style.visibility</p:attrName>
                                        </p:attrNameLst>
                                      </p:cBhvr>
                                      <p:to>
                                        <p:strVal val="visible"/>
                                      </p:to>
                                    </p:set>
                                    <p:anim calcmode="lin" valueType="num">
                                      <p:cBhvr additive="base">
                                        <p:cTn id="221" dur="750" fill="hold"/>
                                        <p:tgtEl>
                                          <p:spTgt spid="144"/>
                                        </p:tgtEl>
                                        <p:attrNameLst>
                                          <p:attrName>ppt_x</p:attrName>
                                        </p:attrNameLst>
                                      </p:cBhvr>
                                      <p:tavLst>
                                        <p:tav tm="0">
                                          <p:val>
                                            <p:strVal val="#ppt_x"/>
                                          </p:val>
                                        </p:tav>
                                        <p:tav tm="100000">
                                          <p:val>
                                            <p:strVal val="#ppt_x"/>
                                          </p:val>
                                        </p:tav>
                                      </p:tavLst>
                                    </p:anim>
                                    <p:anim calcmode="lin" valueType="num">
                                      <p:cBhvr additive="base">
                                        <p:cTn id="222" dur="750" fill="hold"/>
                                        <p:tgtEl>
                                          <p:spTgt spid="144"/>
                                        </p:tgtEl>
                                        <p:attrNameLst>
                                          <p:attrName>ppt_y</p:attrName>
                                        </p:attrNameLst>
                                      </p:cBhvr>
                                      <p:tavLst>
                                        <p:tav tm="0">
                                          <p:val>
                                            <p:strVal val="0-#ppt_h/2"/>
                                          </p:val>
                                        </p:tav>
                                        <p:tav tm="100000">
                                          <p:val>
                                            <p:strVal val="#ppt_y"/>
                                          </p:val>
                                        </p:tav>
                                      </p:tavLst>
                                    </p:anim>
                                  </p:childTnLst>
                                </p:cTn>
                              </p:par>
                              <p:par>
                                <p:cTn id="223" presetID="2" presetClass="entr" presetSubtype="1" fill="hold" grpId="0" nodeType="withEffect">
                                  <p:stCondLst>
                                    <p:cond delay="1500"/>
                                  </p:stCondLst>
                                  <p:childTnLst>
                                    <p:set>
                                      <p:cBhvr>
                                        <p:cTn id="224" dur="1" fill="hold">
                                          <p:stCondLst>
                                            <p:cond delay="0"/>
                                          </p:stCondLst>
                                        </p:cTn>
                                        <p:tgtEl>
                                          <p:spTgt spid="146"/>
                                        </p:tgtEl>
                                        <p:attrNameLst>
                                          <p:attrName>style.visibility</p:attrName>
                                        </p:attrNameLst>
                                      </p:cBhvr>
                                      <p:to>
                                        <p:strVal val="visible"/>
                                      </p:to>
                                    </p:set>
                                    <p:anim calcmode="lin" valueType="num">
                                      <p:cBhvr additive="base">
                                        <p:cTn id="225" dur="750" fill="hold"/>
                                        <p:tgtEl>
                                          <p:spTgt spid="146"/>
                                        </p:tgtEl>
                                        <p:attrNameLst>
                                          <p:attrName>ppt_x</p:attrName>
                                        </p:attrNameLst>
                                      </p:cBhvr>
                                      <p:tavLst>
                                        <p:tav tm="0">
                                          <p:val>
                                            <p:strVal val="#ppt_x"/>
                                          </p:val>
                                        </p:tav>
                                        <p:tav tm="100000">
                                          <p:val>
                                            <p:strVal val="#ppt_x"/>
                                          </p:val>
                                        </p:tav>
                                      </p:tavLst>
                                    </p:anim>
                                    <p:anim calcmode="lin" valueType="num">
                                      <p:cBhvr additive="base">
                                        <p:cTn id="226" dur="750" fill="hold"/>
                                        <p:tgtEl>
                                          <p:spTgt spid="146"/>
                                        </p:tgtEl>
                                        <p:attrNameLst>
                                          <p:attrName>ppt_y</p:attrName>
                                        </p:attrNameLst>
                                      </p:cBhvr>
                                      <p:tavLst>
                                        <p:tav tm="0">
                                          <p:val>
                                            <p:strVal val="0-#ppt_h/2"/>
                                          </p:val>
                                        </p:tav>
                                        <p:tav tm="100000">
                                          <p:val>
                                            <p:strVal val="#ppt_y"/>
                                          </p:val>
                                        </p:tav>
                                      </p:tavLst>
                                    </p:anim>
                                  </p:childTnLst>
                                </p:cTn>
                              </p:par>
                              <p:par>
                                <p:cTn id="227" presetID="2" presetClass="entr" presetSubtype="1" fill="hold" grpId="0" nodeType="withEffect">
                                  <p:stCondLst>
                                    <p:cond delay="1500"/>
                                  </p:stCondLst>
                                  <p:childTnLst>
                                    <p:set>
                                      <p:cBhvr>
                                        <p:cTn id="228" dur="1" fill="hold">
                                          <p:stCondLst>
                                            <p:cond delay="0"/>
                                          </p:stCondLst>
                                        </p:cTn>
                                        <p:tgtEl>
                                          <p:spTgt spid="147"/>
                                        </p:tgtEl>
                                        <p:attrNameLst>
                                          <p:attrName>style.visibility</p:attrName>
                                        </p:attrNameLst>
                                      </p:cBhvr>
                                      <p:to>
                                        <p:strVal val="visible"/>
                                      </p:to>
                                    </p:set>
                                    <p:anim calcmode="lin" valueType="num">
                                      <p:cBhvr additive="base">
                                        <p:cTn id="229" dur="750" fill="hold"/>
                                        <p:tgtEl>
                                          <p:spTgt spid="147"/>
                                        </p:tgtEl>
                                        <p:attrNameLst>
                                          <p:attrName>ppt_x</p:attrName>
                                        </p:attrNameLst>
                                      </p:cBhvr>
                                      <p:tavLst>
                                        <p:tav tm="0">
                                          <p:val>
                                            <p:strVal val="#ppt_x"/>
                                          </p:val>
                                        </p:tav>
                                        <p:tav tm="100000">
                                          <p:val>
                                            <p:strVal val="#ppt_x"/>
                                          </p:val>
                                        </p:tav>
                                      </p:tavLst>
                                    </p:anim>
                                    <p:anim calcmode="lin" valueType="num">
                                      <p:cBhvr additive="base">
                                        <p:cTn id="230" dur="750" fill="hold"/>
                                        <p:tgtEl>
                                          <p:spTgt spid="147"/>
                                        </p:tgtEl>
                                        <p:attrNameLst>
                                          <p:attrName>ppt_y</p:attrName>
                                        </p:attrNameLst>
                                      </p:cBhvr>
                                      <p:tavLst>
                                        <p:tav tm="0">
                                          <p:val>
                                            <p:strVal val="0-#ppt_h/2"/>
                                          </p:val>
                                        </p:tav>
                                        <p:tav tm="100000">
                                          <p:val>
                                            <p:strVal val="#ppt_y"/>
                                          </p:val>
                                        </p:tav>
                                      </p:tavLst>
                                    </p:anim>
                                  </p:childTnLst>
                                </p:cTn>
                              </p:par>
                              <p:par>
                                <p:cTn id="231" presetID="2" presetClass="entr" presetSubtype="1" fill="hold" grpId="0" nodeType="withEffect">
                                  <p:stCondLst>
                                    <p:cond delay="1500"/>
                                  </p:stCondLst>
                                  <p:childTnLst>
                                    <p:set>
                                      <p:cBhvr>
                                        <p:cTn id="232" dur="1" fill="hold">
                                          <p:stCondLst>
                                            <p:cond delay="0"/>
                                          </p:stCondLst>
                                        </p:cTn>
                                        <p:tgtEl>
                                          <p:spTgt spid="148"/>
                                        </p:tgtEl>
                                        <p:attrNameLst>
                                          <p:attrName>style.visibility</p:attrName>
                                        </p:attrNameLst>
                                      </p:cBhvr>
                                      <p:to>
                                        <p:strVal val="visible"/>
                                      </p:to>
                                    </p:set>
                                    <p:anim calcmode="lin" valueType="num">
                                      <p:cBhvr additive="base">
                                        <p:cTn id="233" dur="750" fill="hold"/>
                                        <p:tgtEl>
                                          <p:spTgt spid="148"/>
                                        </p:tgtEl>
                                        <p:attrNameLst>
                                          <p:attrName>ppt_x</p:attrName>
                                        </p:attrNameLst>
                                      </p:cBhvr>
                                      <p:tavLst>
                                        <p:tav tm="0">
                                          <p:val>
                                            <p:strVal val="#ppt_x"/>
                                          </p:val>
                                        </p:tav>
                                        <p:tav tm="100000">
                                          <p:val>
                                            <p:strVal val="#ppt_x"/>
                                          </p:val>
                                        </p:tav>
                                      </p:tavLst>
                                    </p:anim>
                                    <p:anim calcmode="lin" valueType="num">
                                      <p:cBhvr additive="base">
                                        <p:cTn id="234" dur="750" fill="hold"/>
                                        <p:tgtEl>
                                          <p:spTgt spid="148"/>
                                        </p:tgtEl>
                                        <p:attrNameLst>
                                          <p:attrName>ppt_y</p:attrName>
                                        </p:attrNameLst>
                                      </p:cBhvr>
                                      <p:tavLst>
                                        <p:tav tm="0">
                                          <p:val>
                                            <p:strVal val="0-#ppt_h/2"/>
                                          </p:val>
                                        </p:tav>
                                        <p:tav tm="100000">
                                          <p:val>
                                            <p:strVal val="#ppt_y"/>
                                          </p:val>
                                        </p:tav>
                                      </p:tavLst>
                                    </p:anim>
                                  </p:childTnLst>
                                </p:cTn>
                              </p:par>
                              <p:par>
                                <p:cTn id="235" presetID="10" presetClass="entr" presetSubtype="0" fill="hold" nodeType="withEffect">
                                  <p:stCondLst>
                                    <p:cond delay="1500"/>
                                  </p:stCondLst>
                                  <p:childTnLst>
                                    <p:set>
                                      <p:cBhvr>
                                        <p:cTn id="236" dur="1" fill="hold">
                                          <p:stCondLst>
                                            <p:cond delay="0"/>
                                          </p:stCondLst>
                                        </p:cTn>
                                        <p:tgtEl>
                                          <p:spTgt spid="236"/>
                                        </p:tgtEl>
                                        <p:attrNameLst>
                                          <p:attrName>style.visibility</p:attrName>
                                        </p:attrNameLst>
                                      </p:cBhvr>
                                      <p:to>
                                        <p:strVal val="visible"/>
                                      </p:to>
                                    </p:set>
                                    <p:animEffect transition="in" filter="fade">
                                      <p:cBhvr>
                                        <p:cTn id="237"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61" grpId="0" animBg="1"/>
      <p:bldP spid="62" grpId="0" animBg="1"/>
      <p:bldP spid="63" grpId="0" animBg="1"/>
      <p:bldP spid="66" grpId="0" animBg="1"/>
      <p:bldP spid="67" grpId="0" animBg="1"/>
      <p:bldP spid="177" grpId="0" animBg="1"/>
      <p:bldP spid="69" grpId="0" animBg="1"/>
      <p:bldP spid="70" grpId="0" animBg="1"/>
      <p:bldP spid="71" grpId="0" animBg="1"/>
      <p:bldP spid="72" grpId="0" animBg="1"/>
      <p:bldP spid="73"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9" grpId="0" animBg="1"/>
      <p:bldP spid="90" grpId="0" animBg="1"/>
      <p:bldP spid="95" grpId="0" animBg="1"/>
      <p:bldP spid="97" grpId="0" animBg="1"/>
      <p:bldP spid="98" grpId="0" animBg="1"/>
      <p:bldP spid="99" grpId="0" animBg="1"/>
      <p:bldP spid="101" grpId="0" animBg="1"/>
      <p:bldP spid="102" grpId="0" animBg="1"/>
      <p:bldP spid="103" grpId="0" animBg="1"/>
      <p:bldP spid="104" grpId="0" animBg="1"/>
      <p:bldP spid="144"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2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86954C8E-566F-4FFF-95F6-A7B4EFFF7BDE}"/>
              </a:ext>
            </a:extLst>
          </p:cNvPr>
          <p:cNvSpPr>
            <a:spLocks noGrp="1"/>
          </p:cNvSpPr>
          <p:nvPr>
            <p:ph sz="half" idx="1"/>
          </p:nvPr>
        </p:nvSpPr>
        <p:spPr/>
        <p:txBody>
          <a:bodyPr/>
          <a:lstStyle/>
          <a:p>
            <a:pPr>
              <a:buClr>
                <a:schemeClr val="accent4"/>
              </a:buClr>
              <a:buFont typeface="+mj-lt"/>
              <a:buAutoNum type="arabicPeriod"/>
            </a:pPr>
            <a:r>
              <a:rPr lang="bg-BG" dirty="0"/>
              <a:t>Преди данните</a:t>
            </a:r>
          </a:p>
          <a:p>
            <a:pPr>
              <a:buClr>
                <a:schemeClr val="accent4"/>
              </a:buClr>
              <a:buFont typeface="+mj-lt"/>
              <a:buAutoNum type="arabicPeriod"/>
            </a:pPr>
            <a:r>
              <a:rPr lang="bg-BG" dirty="0"/>
              <a:t>Сурови данни и ролята на инженера</a:t>
            </a:r>
          </a:p>
          <a:p>
            <a:pPr>
              <a:buClr>
                <a:schemeClr val="accent4"/>
              </a:buClr>
              <a:buFont typeface="+mj-lt"/>
              <a:buAutoNum type="arabicPeriod"/>
            </a:pPr>
            <a:r>
              <a:rPr lang="bg-BG" dirty="0"/>
              <a:t>Инструменти за обработка на данни</a:t>
            </a:r>
          </a:p>
          <a:p>
            <a:pPr>
              <a:buClr>
                <a:schemeClr val="accent4"/>
              </a:buClr>
              <a:buFont typeface="+mj-lt"/>
              <a:buAutoNum type="arabicPeriod"/>
            </a:pPr>
            <a:r>
              <a:rPr lang="bg-BG" dirty="0"/>
              <a:t>На практика</a:t>
            </a:r>
            <a:endParaRPr lang="en-US" dirty="0"/>
          </a:p>
        </p:txBody>
      </p:sp>
      <p:sp>
        <p:nvSpPr>
          <p:cNvPr id="10" name="Title 9">
            <a:extLst>
              <a:ext uri="{FF2B5EF4-FFF2-40B4-BE49-F238E27FC236}">
                <a16:creationId xmlns:a16="http://schemas.microsoft.com/office/drawing/2014/main" id="{3A9D3DE3-2D66-45E3-94CE-CF73593219AE}"/>
              </a:ext>
            </a:extLst>
          </p:cNvPr>
          <p:cNvSpPr>
            <a:spLocks noGrp="1"/>
          </p:cNvSpPr>
          <p:nvPr>
            <p:ph type="title"/>
          </p:nvPr>
        </p:nvSpPr>
        <p:spPr/>
        <p:txBody>
          <a:bodyPr/>
          <a:lstStyle/>
          <a:p>
            <a:r>
              <a:rPr lang="bg-BG" dirty="0"/>
              <a:t>ПЛАН</a:t>
            </a:r>
            <a:endParaRPr lang="en-US" dirty="0"/>
          </a:p>
        </p:txBody>
      </p:sp>
      <p:sp>
        <p:nvSpPr>
          <p:cNvPr id="13" name="Text Placeholder 12">
            <a:extLst>
              <a:ext uri="{FF2B5EF4-FFF2-40B4-BE49-F238E27FC236}">
                <a16:creationId xmlns:a16="http://schemas.microsoft.com/office/drawing/2014/main" id="{4745FAE8-C77E-4EB1-B7BF-FD2B1ED42528}"/>
              </a:ext>
            </a:extLst>
          </p:cNvPr>
          <p:cNvSpPr>
            <a:spLocks noGrp="1"/>
          </p:cNvSpPr>
          <p:nvPr>
            <p:ph type="body" sz="quarter" idx="14"/>
          </p:nvPr>
        </p:nvSpPr>
        <p:spPr/>
        <p:txBody>
          <a:bodyPr/>
          <a:lstStyle/>
          <a:p>
            <a:endParaRPr lang="en-US"/>
          </a:p>
        </p:txBody>
      </p:sp>
      <p:sp>
        <p:nvSpPr>
          <p:cNvPr id="16" name="Footer Placeholder 5">
            <a:extLst>
              <a:ext uri="{FF2B5EF4-FFF2-40B4-BE49-F238E27FC236}">
                <a16:creationId xmlns:a16="http://schemas.microsoft.com/office/drawing/2014/main" id="{D82C9F1D-59DB-4FA8-898B-F4587427707E}"/>
              </a:ext>
            </a:extLst>
          </p:cNvPr>
          <p:cNvSpPr>
            <a:spLocks noGrp="1"/>
          </p:cNvSpPr>
          <p:nvPr>
            <p:ph type="body" sz="quarter" idx="13"/>
          </p:nvPr>
        </p:nvSpPr>
        <p:spPr>
          <a:xfrm>
            <a:off x="1893600" y="6382800"/>
            <a:ext cx="9800432" cy="187526"/>
          </a:xfrm>
        </p:spPr>
        <p:txBody>
          <a:bodyPr/>
          <a:lstStyle/>
          <a:p>
            <a:r>
              <a:rPr lang="en-US" dirty="0"/>
              <a:t>BI, AI &amp; Data Services //  </a:t>
            </a:r>
            <a:r>
              <a:rPr lang="bg-BG" dirty="0"/>
              <a:t>Предварителна обработка на данни</a:t>
            </a:r>
            <a:r>
              <a:rPr lang="en-US" dirty="0"/>
              <a:t>  // </a:t>
            </a:r>
            <a:r>
              <a:rPr lang="bg-BG" dirty="0"/>
              <a:t>23 Октомври</a:t>
            </a:r>
            <a:r>
              <a:rPr lang="en-US" dirty="0"/>
              <a:t> 2021</a:t>
            </a:r>
            <a:endParaRPr lang="de-DE" dirty="0"/>
          </a:p>
        </p:txBody>
      </p:sp>
      <p:sp>
        <p:nvSpPr>
          <p:cNvPr id="18" name="Slide Number Placeholder 17">
            <a:extLst>
              <a:ext uri="{FF2B5EF4-FFF2-40B4-BE49-F238E27FC236}">
                <a16:creationId xmlns:a16="http://schemas.microsoft.com/office/drawing/2014/main" id="{1B7BAC1E-6FDE-45A4-A860-BFCB78B34A1C}"/>
              </a:ext>
            </a:extLst>
          </p:cNvPr>
          <p:cNvSpPr>
            <a:spLocks noGrp="1"/>
          </p:cNvSpPr>
          <p:nvPr>
            <p:ph type="sldNum" sz="quarter" idx="17"/>
          </p:nvPr>
        </p:nvSpPr>
        <p:spPr/>
        <p:txBody>
          <a:bodyPr/>
          <a:lstStyle/>
          <a:p>
            <a:pPr algn="r"/>
            <a:fld id="{8CFDFCC3-8B40-4EE5-B231-005F2F1C6A68}" type="slidenum">
              <a:rPr lang="de-DE" smtClean="0"/>
              <a:pPr algn="r"/>
              <a:t>4</a:t>
            </a:fld>
            <a:endParaRPr lang="de-DE"/>
          </a:p>
        </p:txBody>
      </p:sp>
    </p:spTree>
    <p:extLst>
      <p:ext uri="{BB962C8B-B14F-4D97-AF65-F5344CB8AC3E}">
        <p14:creationId xmlns:p14="http://schemas.microsoft.com/office/powerpoint/2010/main" val="425176465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56D44-4BE2-47C1-A5B3-D551DEA08ABE}"/>
              </a:ext>
            </a:extLst>
          </p:cNvPr>
          <p:cNvSpPr>
            <a:spLocks noGrp="1"/>
          </p:cNvSpPr>
          <p:nvPr>
            <p:ph type="ctrTitle"/>
          </p:nvPr>
        </p:nvSpPr>
        <p:spPr/>
        <p:txBody>
          <a:bodyPr/>
          <a:lstStyle/>
          <a:p>
            <a:r>
              <a:rPr lang="bg-BG" dirty="0"/>
              <a:t>Преди данните</a:t>
            </a:r>
            <a:endParaRPr lang="en-US" dirty="0"/>
          </a:p>
        </p:txBody>
      </p:sp>
      <p:sp>
        <p:nvSpPr>
          <p:cNvPr id="8" name="Subtitle 7">
            <a:extLst>
              <a:ext uri="{FF2B5EF4-FFF2-40B4-BE49-F238E27FC236}">
                <a16:creationId xmlns:a16="http://schemas.microsoft.com/office/drawing/2014/main" id="{5B35EDE9-28D4-40C0-B1BE-70CD6941F5EC}"/>
              </a:ext>
            </a:extLst>
          </p:cNvPr>
          <p:cNvSpPr>
            <a:spLocks noGrp="1"/>
          </p:cNvSpPr>
          <p:nvPr>
            <p:ph type="subTitle" idx="1"/>
          </p:nvPr>
        </p:nvSpPr>
        <p:spPr/>
        <p:txBody>
          <a:bodyPr/>
          <a:lstStyle/>
          <a:p>
            <a:r>
              <a:rPr lang="bg-BG" dirty="0"/>
              <a:t>Пенчо Добрев</a:t>
            </a:r>
            <a:endParaRPr lang="en-US" dirty="0"/>
          </a:p>
        </p:txBody>
      </p:sp>
      <p:sp>
        <p:nvSpPr>
          <p:cNvPr id="9" name="Text Placeholder 8">
            <a:extLst>
              <a:ext uri="{FF2B5EF4-FFF2-40B4-BE49-F238E27FC236}">
                <a16:creationId xmlns:a16="http://schemas.microsoft.com/office/drawing/2014/main" id="{FF090069-EE5C-4527-87E8-FA8DE9C7175F}"/>
              </a:ext>
            </a:extLst>
          </p:cNvPr>
          <p:cNvSpPr>
            <a:spLocks noGrp="1"/>
          </p:cNvSpPr>
          <p:nvPr>
            <p:ph type="body" sz="quarter" idx="10"/>
          </p:nvPr>
        </p:nvSpPr>
        <p:spPr/>
        <p:txBody>
          <a:bodyPr/>
          <a:lstStyle/>
          <a:p>
            <a:r>
              <a:rPr lang="en-US" dirty="0"/>
              <a:t>01</a:t>
            </a:r>
          </a:p>
        </p:txBody>
      </p:sp>
      <p:pic>
        <p:nvPicPr>
          <p:cNvPr id="16" name="Picture Placeholder 15">
            <a:extLst>
              <a:ext uri="{FF2B5EF4-FFF2-40B4-BE49-F238E27FC236}">
                <a16:creationId xmlns:a16="http://schemas.microsoft.com/office/drawing/2014/main" id="{3C86A852-7933-4500-AF77-F3297527CE7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7" b="27"/>
          <a:stretch>
            <a:fillRect/>
          </a:stretch>
        </p:blipFill>
        <p:spPr/>
      </p:pic>
    </p:spTree>
    <p:extLst>
      <p:ext uri="{BB962C8B-B14F-4D97-AF65-F5344CB8AC3E}">
        <p14:creationId xmlns:p14="http://schemas.microsoft.com/office/powerpoint/2010/main" val="32708318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9DCCA82-C482-42B6-B2FD-E4A8E3AA16D1}"/>
              </a:ext>
            </a:extLst>
          </p:cNvPr>
          <p:cNvSpPr>
            <a:spLocks noGrp="1"/>
          </p:cNvSpPr>
          <p:nvPr>
            <p:ph sz="half" idx="1"/>
          </p:nvPr>
        </p:nvSpPr>
        <p:spPr/>
        <p:txBody>
          <a:bodyPr/>
          <a:lstStyle/>
          <a:p>
            <a:r>
              <a:rPr lang="bg-BG" dirty="0"/>
              <a:t>Бизнес:</a:t>
            </a:r>
          </a:p>
          <a:p>
            <a:pPr marL="285750" indent="-285750">
              <a:buFontTx/>
              <a:buChar char="-"/>
            </a:pPr>
            <a:r>
              <a:rPr lang="bg-BG" dirty="0"/>
              <a:t>Съществуващи процеси</a:t>
            </a:r>
          </a:p>
          <a:p>
            <a:pPr marL="285750" indent="-285750">
              <a:buFontTx/>
              <a:buChar char="-"/>
            </a:pPr>
            <a:r>
              <a:rPr lang="bg-BG" dirty="0"/>
              <a:t>Ограничения</a:t>
            </a:r>
          </a:p>
          <a:p>
            <a:pPr marL="285750" indent="-285750">
              <a:buFontTx/>
              <a:buChar char="-"/>
            </a:pPr>
            <a:r>
              <a:rPr lang="bg-BG" dirty="0"/>
              <a:t>Допускания и общоприети факти</a:t>
            </a:r>
          </a:p>
          <a:p>
            <a:pPr marL="285750" indent="-285750">
              <a:buFontTx/>
              <a:buChar char="-"/>
            </a:pPr>
            <a:r>
              <a:rPr lang="bg-BG" dirty="0"/>
              <a:t>Очаквания</a:t>
            </a:r>
          </a:p>
          <a:p>
            <a:pPr marL="285750" indent="-285750">
              <a:buFontTx/>
              <a:buChar char="-"/>
            </a:pPr>
            <a:r>
              <a:rPr lang="bg-BG" dirty="0"/>
              <a:t>Добавена стойност &gt;</a:t>
            </a:r>
            <a:endParaRPr lang="en-US" dirty="0"/>
          </a:p>
        </p:txBody>
      </p:sp>
      <p:sp>
        <p:nvSpPr>
          <p:cNvPr id="10" name="Content Placeholder 9">
            <a:extLst>
              <a:ext uri="{FF2B5EF4-FFF2-40B4-BE49-F238E27FC236}">
                <a16:creationId xmlns:a16="http://schemas.microsoft.com/office/drawing/2014/main" id="{25D2A04B-C518-4F4B-9861-E9AF587FBFD2}"/>
              </a:ext>
            </a:extLst>
          </p:cNvPr>
          <p:cNvSpPr>
            <a:spLocks noGrp="1"/>
          </p:cNvSpPr>
          <p:nvPr>
            <p:ph sz="half" idx="18"/>
          </p:nvPr>
        </p:nvSpPr>
        <p:spPr/>
        <p:txBody>
          <a:bodyPr/>
          <a:lstStyle/>
          <a:p>
            <a:r>
              <a:rPr lang="bg-BG" dirty="0"/>
              <a:t>Изисквания:</a:t>
            </a:r>
          </a:p>
          <a:p>
            <a:pPr marL="285750" indent="-285750">
              <a:buFontTx/>
              <a:buChar char="-"/>
            </a:pPr>
            <a:r>
              <a:rPr lang="bg-BG" dirty="0"/>
              <a:t>Честота на доставка</a:t>
            </a:r>
          </a:p>
          <a:p>
            <a:pPr marL="285750" indent="-285750">
              <a:buFontTx/>
              <a:buChar char="-"/>
            </a:pPr>
            <a:r>
              <a:rPr lang="bg-BG" dirty="0"/>
              <a:t>Хоризонт</a:t>
            </a:r>
          </a:p>
          <a:p>
            <a:pPr marL="285750" indent="-285750">
              <a:buFontTx/>
              <a:buChar char="-"/>
            </a:pPr>
            <a:r>
              <a:rPr lang="bg-BG" dirty="0"/>
              <a:t>Формат</a:t>
            </a:r>
          </a:p>
          <a:p>
            <a:pPr marL="285750" indent="-285750">
              <a:buFontTx/>
              <a:buChar char="-"/>
            </a:pPr>
            <a:r>
              <a:rPr lang="bg-BG" dirty="0"/>
              <a:t>Брой групи</a:t>
            </a:r>
          </a:p>
          <a:p>
            <a:pPr marL="285750" indent="-285750">
              <a:buFontTx/>
              <a:buChar char="-"/>
            </a:pPr>
            <a:r>
              <a:rPr lang="bg-BG" dirty="0"/>
              <a:t>Други (аз си представях! )</a:t>
            </a:r>
            <a:endParaRPr lang="en-US" dirty="0"/>
          </a:p>
        </p:txBody>
      </p:sp>
      <p:sp>
        <p:nvSpPr>
          <p:cNvPr id="11" name="Content Placeholder 10">
            <a:extLst>
              <a:ext uri="{FF2B5EF4-FFF2-40B4-BE49-F238E27FC236}">
                <a16:creationId xmlns:a16="http://schemas.microsoft.com/office/drawing/2014/main" id="{D0A07000-8647-4DCC-948D-3FA0CEB19250}"/>
              </a:ext>
            </a:extLst>
          </p:cNvPr>
          <p:cNvSpPr>
            <a:spLocks noGrp="1"/>
          </p:cNvSpPr>
          <p:nvPr>
            <p:ph sz="half" idx="19"/>
          </p:nvPr>
        </p:nvSpPr>
        <p:spPr/>
        <p:txBody>
          <a:bodyPr/>
          <a:lstStyle/>
          <a:p>
            <a:r>
              <a:rPr lang="bg-BG" dirty="0"/>
              <a:t>Успех:</a:t>
            </a:r>
          </a:p>
          <a:p>
            <a:pPr marL="285750" indent="-285750">
              <a:buFontTx/>
              <a:buChar char="-"/>
            </a:pPr>
            <a:r>
              <a:rPr lang="bg-BG" dirty="0"/>
              <a:t>Измерване (</a:t>
            </a:r>
            <a:r>
              <a:rPr lang="en-US" dirty="0"/>
              <a:t>KPI)</a:t>
            </a:r>
            <a:endParaRPr lang="bg-BG" dirty="0"/>
          </a:p>
          <a:p>
            <a:pPr marL="285750" indent="-285750">
              <a:buFontTx/>
              <a:buChar char="-"/>
            </a:pPr>
            <a:r>
              <a:rPr lang="bg-BG" dirty="0"/>
              <a:t>Базова линия (пр. МА)</a:t>
            </a:r>
          </a:p>
          <a:p>
            <a:pPr marL="285750" indent="-285750">
              <a:buFontTx/>
              <a:buChar char="-"/>
            </a:pPr>
            <a:r>
              <a:rPr lang="bg-BG" dirty="0"/>
              <a:t>Подобрения</a:t>
            </a:r>
            <a:endParaRPr lang="en-US" dirty="0"/>
          </a:p>
        </p:txBody>
      </p:sp>
      <p:sp>
        <p:nvSpPr>
          <p:cNvPr id="6" name="Title 5">
            <a:extLst>
              <a:ext uri="{FF2B5EF4-FFF2-40B4-BE49-F238E27FC236}">
                <a16:creationId xmlns:a16="http://schemas.microsoft.com/office/drawing/2014/main" id="{3CBAB706-5124-447D-B24E-4ED7C85C74F0}"/>
              </a:ext>
            </a:extLst>
          </p:cNvPr>
          <p:cNvSpPr>
            <a:spLocks noGrp="1"/>
          </p:cNvSpPr>
          <p:nvPr>
            <p:ph type="title"/>
          </p:nvPr>
        </p:nvSpPr>
        <p:spPr/>
        <p:txBody>
          <a:bodyPr/>
          <a:lstStyle/>
          <a:p>
            <a:r>
              <a:rPr lang="bg-BG" dirty="0"/>
              <a:t>Преди данните</a:t>
            </a:r>
            <a:endParaRPr lang="en-US" dirty="0"/>
          </a:p>
        </p:txBody>
      </p:sp>
      <p:sp>
        <p:nvSpPr>
          <p:cNvPr id="9" name="Text Placeholder 8">
            <a:extLst>
              <a:ext uri="{FF2B5EF4-FFF2-40B4-BE49-F238E27FC236}">
                <a16:creationId xmlns:a16="http://schemas.microsoft.com/office/drawing/2014/main" id="{A5DA8077-B4B0-49C5-89F1-63F929A7E283}"/>
              </a:ext>
            </a:extLst>
          </p:cNvPr>
          <p:cNvSpPr>
            <a:spLocks noGrp="1"/>
          </p:cNvSpPr>
          <p:nvPr>
            <p:ph type="body" sz="quarter" idx="14"/>
          </p:nvPr>
        </p:nvSpPr>
        <p:spPr/>
        <p:txBody>
          <a:bodyPr/>
          <a:lstStyle/>
          <a:p>
            <a:r>
              <a:rPr lang="bg-BG" dirty="0"/>
              <a:t>Разбиране на бизнеса и изискванията</a:t>
            </a:r>
            <a:endParaRPr lang="en-US" dirty="0"/>
          </a:p>
        </p:txBody>
      </p:sp>
      <p:sp>
        <p:nvSpPr>
          <p:cNvPr id="12" name="Footer Placeholder 11">
            <a:extLst>
              <a:ext uri="{FF2B5EF4-FFF2-40B4-BE49-F238E27FC236}">
                <a16:creationId xmlns:a16="http://schemas.microsoft.com/office/drawing/2014/main" id="{37413B80-35BF-47D4-9C6F-998F19EC6802}"/>
              </a:ext>
            </a:extLst>
          </p:cNvPr>
          <p:cNvSpPr>
            <a:spLocks noGrp="1"/>
          </p:cNvSpPr>
          <p:nvPr>
            <p:ph type="ftr" sz="quarter" idx="21"/>
          </p:nvPr>
        </p:nvSpPr>
        <p:spPr/>
        <p:txBody>
          <a:bodyPr/>
          <a:lstStyle/>
          <a:p>
            <a:r>
              <a:rPr lang="ru-RU"/>
              <a:t>BI, AI &amp; Data Services //  Предварителна обработка на данни  // 23 Октомври 2021</a:t>
            </a:r>
            <a:endParaRPr lang="de-DE"/>
          </a:p>
        </p:txBody>
      </p:sp>
      <p:sp>
        <p:nvSpPr>
          <p:cNvPr id="13" name="Slide Number Placeholder 12">
            <a:extLst>
              <a:ext uri="{FF2B5EF4-FFF2-40B4-BE49-F238E27FC236}">
                <a16:creationId xmlns:a16="http://schemas.microsoft.com/office/drawing/2014/main" id="{14E6510D-AF35-440D-B7FE-7E4232ABA9D8}"/>
              </a:ext>
            </a:extLst>
          </p:cNvPr>
          <p:cNvSpPr>
            <a:spLocks noGrp="1"/>
          </p:cNvSpPr>
          <p:nvPr>
            <p:ph type="sldNum" sz="quarter" idx="22"/>
          </p:nvPr>
        </p:nvSpPr>
        <p:spPr/>
        <p:txBody>
          <a:bodyPr/>
          <a:lstStyle/>
          <a:p>
            <a:pPr algn="r"/>
            <a:fld id="{8CFDFCC3-8B40-4EE5-B231-005F2F1C6A68}" type="slidenum">
              <a:rPr lang="de-DE" smtClean="0"/>
              <a:pPr algn="r"/>
              <a:t>6</a:t>
            </a:fld>
            <a:endParaRPr lang="de-DE"/>
          </a:p>
        </p:txBody>
      </p:sp>
    </p:spTree>
    <p:extLst>
      <p:ext uri="{BB962C8B-B14F-4D97-AF65-F5344CB8AC3E}">
        <p14:creationId xmlns:p14="http://schemas.microsoft.com/office/powerpoint/2010/main" val="322496635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icture containing diagram&#10;&#10;Description automatically generated">
            <a:extLst>
              <a:ext uri="{FF2B5EF4-FFF2-40B4-BE49-F238E27FC236}">
                <a16:creationId xmlns:a16="http://schemas.microsoft.com/office/drawing/2014/main" id="{9800DA23-4C75-4BC4-946A-AF0503190A2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2502" t="6352" r="30054" b="24127"/>
          <a:stretch/>
        </p:blipFill>
        <p:spPr>
          <a:xfrm>
            <a:off x="486826" y="2480361"/>
            <a:ext cx="2812734" cy="2618004"/>
          </a:xfrm>
        </p:spPr>
      </p:pic>
      <p:pic>
        <p:nvPicPr>
          <p:cNvPr id="15" name="Content Placeholder 14" descr="Graphical user interface, text, application, email, website&#10;&#10;Description automatically generated">
            <a:extLst>
              <a:ext uri="{FF2B5EF4-FFF2-40B4-BE49-F238E27FC236}">
                <a16:creationId xmlns:a16="http://schemas.microsoft.com/office/drawing/2014/main" id="{36F6F9AA-5337-45E8-908E-3E40B09B71C8}"/>
              </a:ext>
            </a:extLst>
          </p:cNvPr>
          <p:cNvPicPr>
            <a:picLocks noGrp="1" noChangeAspect="1"/>
          </p:cNvPicPr>
          <p:nvPr>
            <p:ph sz="half" idx="18"/>
          </p:nvPr>
        </p:nvPicPr>
        <p:blipFill>
          <a:blip r:embed="rId3">
            <a:extLst>
              <a:ext uri="{28A0092B-C50C-407E-A947-70E740481C1C}">
                <a14:useLocalDpi xmlns:a14="http://schemas.microsoft.com/office/drawing/2010/main" val="0"/>
              </a:ext>
            </a:extLst>
          </a:blip>
          <a:stretch>
            <a:fillRect/>
          </a:stretch>
        </p:blipFill>
        <p:spPr>
          <a:xfrm>
            <a:off x="4366580" y="2071595"/>
            <a:ext cx="3457575" cy="2307720"/>
          </a:xfrm>
        </p:spPr>
      </p:pic>
      <p:sp>
        <p:nvSpPr>
          <p:cNvPr id="6" name="Title 5">
            <a:extLst>
              <a:ext uri="{FF2B5EF4-FFF2-40B4-BE49-F238E27FC236}">
                <a16:creationId xmlns:a16="http://schemas.microsoft.com/office/drawing/2014/main" id="{3CBAB706-5124-447D-B24E-4ED7C85C74F0}"/>
              </a:ext>
            </a:extLst>
          </p:cNvPr>
          <p:cNvSpPr>
            <a:spLocks noGrp="1"/>
          </p:cNvSpPr>
          <p:nvPr>
            <p:ph type="title"/>
          </p:nvPr>
        </p:nvSpPr>
        <p:spPr/>
        <p:txBody>
          <a:bodyPr/>
          <a:lstStyle/>
          <a:p>
            <a:r>
              <a:rPr lang="bg-BG" dirty="0"/>
              <a:t>Преди данните</a:t>
            </a:r>
            <a:endParaRPr lang="en-US" dirty="0"/>
          </a:p>
        </p:txBody>
      </p:sp>
      <p:sp>
        <p:nvSpPr>
          <p:cNvPr id="9" name="Text Placeholder 8">
            <a:extLst>
              <a:ext uri="{FF2B5EF4-FFF2-40B4-BE49-F238E27FC236}">
                <a16:creationId xmlns:a16="http://schemas.microsoft.com/office/drawing/2014/main" id="{A5DA8077-B4B0-49C5-89F1-63F929A7E283}"/>
              </a:ext>
            </a:extLst>
          </p:cNvPr>
          <p:cNvSpPr>
            <a:spLocks noGrp="1"/>
          </p:cNvSpPr>
          <p:nvPr>
            <p:ph type="body" sz="quarter" idx="14"/>
          </p:nvPr>
        </p:nvSpPr>
        <p:spPr/>
        <p:txBody>
          <a:bodyPr/>
          <a:lstStyle/>
          <a:p>
            <a:r>
              <a:rPr lang="bg-BG" dirty="0"/>
              <a:t>Проучване на възможностите</a:t>
            </a:r>
            <a:endParaRPr lang="en-US" dirty="0"/>
          </a:p>
        </p:txBody>
      </p:sp>
      <p:sp>
        <p:nvSpPr>
          <p:cNvPr id="2" name="Footer Placeholder 1">
            <a:extLst>
              <a:ext uri="{FF2B5EF4-FFF2-40B4-BE49-F238E27FC236}">
                <a16:creationId xmlns:a16="http://schemas.microsoft.com/office/drawing/2014/main" id="{7F5852AF-8A72-4BE9-AE30-1A2E2E923892}"/>
              </a:ext>
            </a:extLst>
          </p:cNvPr>
          <p:cNvSpPr>
            <a:spLocks noGrp="1"/>
          </p:cNvSpPr>
          <p:nvPr>
            <p:ph type="ftr" sz="quarter" idx="21"/>
          </p:nvPr>
        </p:nvSpPr>
        <p:spPr/>
        <p:txBody>
          <a:bodyPr/>
          <a:lstStyle/>
          <a:p>
            <a:r>
              <a:rPr lang="ru-RU"/>
              <a:t>BI, AI &amp; Data Services //  Предварителна обработка на данни  // 23 Октомври 2021</a:t>
            </a:r>
            <a:endParaRPr lang="de-DE"/>
          </a:p>
        </p:txBody>
      </p:sp>
      <p:sp>
        <p:nvSpPr>
          <p:cNvPr id="3" name="Slide Number Placeholder 2">
            <a:extLst>
              <a:ext uri="{FF2B5EF4-FFF2-40B4-BE49-F238E27FC236}">
                <a16:creationId xmlns:a16="http://schemas.microsoft.com/office/drawing/2014/main" id="{125D74E4-08D9-4C83-A5EA-39743D3F7372}"/>
              </a:ext>
            </a:extLst>
          </p:cNvPr>
          <p:cNvSpPr>
            <a:spLocks noGrp="1"/>
          </p:cNvSpPr>
          <p:nvPr>
            <p:ph type="sldNum" sz="quarter" idx="22"/>
          </p:nvPr>
        </p:nvSpPr>
        <p:spPr/>
        <p:txBody>
          <a:bodyPr/>
          <a:lstStyle/>
          <a:p>
            <a:pPr algn="r"/>
            <a:fld id="{8CFDFCC3-8B40-4EE5-B231-005F2F1C6A68}" type="slidenum">
              <a:rPr lang="de-DE" smtClean="0"/>
              <a:pPr algn="r"/>
              <a:t>7</a:t>
            </a:fld>
            <a:endParaRPr lang="de-DE"/>
          </a:p>
        </p:txBody>
      </p:sp>
      <p:pic>
        <p:nvPicPr>
          <p:cNvPr id="27" name="Content Placeholder 26" descr="Chart, scatter chart&#10;&#10;Description automatically generated">
            <a:extLst>
              <a:ext uri="{FF2B5EF4-FFF2-40B4-BE49-F238E27FC236}">
                <a16:creationId xmlns:a16="http://schemas.microsoft.com/office/drawing/2014/main" id="{67E50DDC-873F-49F9-A239-24506FC51FB4}"/>
              </a:ext>
            </a:extLst>
          </p:cNvPr>
          <p:cNvPicPr>
            <a:picLocks noGrp="1" noChangeAspect="1"/>
          </p:cNvPicPr>
          <p:nvPr>
            <p:ph sz="half" idx="19"/>
          </p:nvPr>
        </p:nvPicPr>
        <p:blipFill>
          <a:blip r:embed="rId4">
            <a:extLst>
              <a:ext uri="{28A0092B-C50C-407E-A947-70E740481C1C}">
                <a14:useLocalDpi xmlns:a14="http://schemas.microsoft.com/office/drawing/2010/main" val="0"/>
              </a:ext>
            </a:extLst>
          </a:blip>
          <a:stretch>
            <a:fillRect/>
          </a:stretch>
        </p:blipFill>
        <p:spPr>
          <a:xfrm>
            <a:off x="8256588" y="2529569"/>
            <a:ext cx="3527425" cy="2519588"/>
          </a:xfrm>
        </p:spPr>
      </p:pic>
    </p:spTree>
    <p:extLst>
      <p:ext uri="{BB962C8B-B14F-4D97-AF65-F5344CB8AC3E}">
        <p14:creationId xmlns:p14="http://schemas.microsoft.com/office/powerpoint/2010/main" val="372749181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856D44-4BE2-47C1-A5B3-D551DEA08ABE}"/>
              </a:ext>
            </a:extLst>
          </p:cNvPr>
          <p:cNvSpPr>
            <a:spLocks noGrp="1"/>
          </p:cNvSpPr>
          <p:nvPr>
            <p:ph type="ctrTitle"/>
          </p:nvPr>
        </p:nvSpPr>
        <p:spPr/>
        <p:txBody>
          <a:bodyPr/>
          <a:lstStyle/>
          <a:p>
            <a:r>
              <a:rPr lang="bg-BG" dirty="0"/>
              <a:t>Сурови данни и ролята на инженера</a:t>
            </a:r>
            <a:endParaRPr lang="en-US" dirty="0"/>
          </a:p>
        </p:txBody>
      </p:sp>
      <p:sp>
        <p:nvSpPr>
          <p:cNvPr id="8" name="Subtitle 7">
            <a:extLst>
              <a:ext uri="{FF2B5EF4-FFF2-40B4-BE49-F238E27FC236}">
                <a16:creationId xmlns:a16="http://schemas.microsoft.com/office/drawing/2014/main" id="{5B35EDE9-28D4-40C0-B1BE-70CD6941F5EC}"/>
              </a:ext>
            </a:extLst>
          </p:cNvPr>
          <p:cNvSpPr>
            <a:spLocks noGrp="1"/>
          </p:cNvSpPr>
          <p:nvPr>
            <p:ph type="subTitle" idx="1"/>
          </p:nvPr>
        </p:nvSpPr>
        <p:spPr/>
        <p:txBody>
          <a:bodyPr/>
          <a:lstStyle/>
          <a:p>
            <a:r>
              <a:rPr lang="bg-BG" dirty="0"/>
              <a:t>Пенчо Добрев</a:t>
            </a:r>
            <a:endParaRPr lang="en-US" dirty="0"/>
          </a:p>
        </p:txBody>
      </p:sp>
      <p:sp>
        <p:nvSpPr>
          <p:cNvPr id="9" name="Text Placeholder 8">
            <a:extLst>
              <a:ext uri="{FF2B5EF4-FFF2-40B4-BE49-F238E27FC236}">
                <a16:creationId xmlns:a16="http://schemas.microsoft.com/office/drawing/2014/main" id="{FF090069-EE5C-4527-87E8-FA8DE9C7175F}"/>
              </a:ext>
            </a:extLst>
          </p:cNvPr>
          <p:cNvSpPr>
            <a:spLocks noGrp="1"/>
          </p:cNvSpPr>
          <p:nvPr>
            <p:ph type="body" sz="quarter" idx="10"/>
          </p:nvPr>
        </p:nvSpPr>
        <p:spPr/>
        <p:txBody>
          <a:bodyPr/>
          <a:lstStyle/>
          <a:p>
            <a:r>
              <a:rPr lang="en-US" dirty="0"/>
              <a:t>0</a:t>
            </a:r>
            <a:r>
              <a:rPr lang="bg-BG" dirty="0"/>
              <a:t>2</a:t>
            </a:r>
            <a:endParaRPr lang="en-US" dirty="0"/>
          </a:p>
        </p:txBody>
      </p:sp>
      <p:pic>
        <p:nvPicPr>
          <p:cNvPr id="25" name="Picture Placeholder 24">
            <a:extLst>
              <a:ext uri="{FF2B5EF4-FFF2-40B4-BE49-F238E27FC236}">
                <a16:creationId xmlns:a16="http://schemas.microsoft.com/office/drawing/2014/main" id="{BEC2C13A-6435-4851-B343-A58043FFA11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2" r="22"/>
          <a:stretch>
            <a:fillRect/>
          </a:stretch>
        </p:blipFill>
        <p:spPr/>
      </p:pic>
    </p:spTree>
    <p:extLst>
      <p:ext uri="{BB962C8B-B14F-4D97-AF65-F5344CB8AC3E}">
        <p14:creationId xmlns:p14="http://schemas.microsoft.com/office/powerpoint/2010/main" val="419201118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4CB1B11D-9740-40C0-B343-D0DBC16D2A32}"/>
              </a:ext>
            </a:extLst>
          </p:cNvPr>
          <p:cNvSpPr>
            <a:spLocks noGrp="1"/>
          </p:cNvSpPr>
          <p:nvPr>
            <p:ph sz="half" idx="1"/>
          </p:nvPr>
        </p:nvSpPr>
        <p:spPr>
          <a:xfrm>
            <a:off x="407988" y="1556793"/>
            <a:ext cx="6145212" cy="2184168"/>
          </a:xfrm>
        </p:spPr>
        <p:txBody>
          <a:bodyPr/>
          <a:lstStyle/>
          <a:p>
            <a:r>
              <a:rPr lang="en-US" dirty="0"/>
              <a:t>XML</a:t>
            </a:r>
          </a:p>
          <a:p>
            <a:pPr lvl="0" defTabSz="914400" eaLnBrk="0" fontAlgn="base" hangingPunct="0">
              <a:spcBef>
                <a:spcPct val="0"/>
              </a:spcBef>
              <a:spcAft>
                <a:spcPct val="0"/>
              </a:spcAft>
            </a:pPr>
            <a:r>
              <a:rPr lang="en-US" altLang="en-US" sz="1200" b="0" dirty="0">
                <a:solidFill>
                  <a:srgbClr val="000000"/>
                </a:solidFill>
                <a:latin typeface="Consolas" panose="020B0609020204030204" pitchFamily="49" charset="0"/>
              </a:rPr>
              <a:t>&lt;Geeks&gt;</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273239"/>
                </a:solidFill>
                <a:latin typeface="Consolas" panose="020B0609020204030204" pitchFamily="49" charset="0"/>
              </a:rPr>
              <a:t>    </a:t>
            </a:r>
            <a:r>
              <a:rPr lang="en-US" altLang="en-US" sz="1200" b="0" dirty="0">
                <a:solidFill>
                  <a:srgbClr val="000000"/>
                </a:solidFill>
                <a:latin typeface="Consolas" panose="020B0609020204030204" pitchFamily="49" charset="0"/>
              </a:rPr>
              <a:t>&lt;Geek&gt;</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273239"/>
                </a:solidFill>
                <a:latin typeface="Consolas" panose="020B0609020204030204" pitchFamily="49" charset="0"/>
              </a:rPr>
              <a:t>        </a:t>
            </a:r>
            <a:r>
              <a:rPr lang="en-US" altLang="en-US" sz="1200" b="0" dirty="0">
                <a:solidFill>
                  <a:srgbClr val="000000"/>
                </a:solidFill>
                <a:latin typeface="Consolas" panose="020B0609020204030204" pitchFamily="49" charset="0"/>
              </a:rPr>
              <a:t>&lt;</a:t>
            </a:r>
            <a:r>
              <a:rPr lang="en-US" altLang="en-US" sz="1200" b="0" dirty="0" err="1">
                <a:solidFill>
                  <a:srgbClr val="000000"/>
                </a:solidFill>
                <a:latin typeface="Consolas" panose="020B0609020204030204" pitchFamily="49" charset="0"/>
              </a:rPr>
              <a:t>firstName</a:t>
            </a:r>
            <a:r>
              <a:rPr lang="en-US" altLang="en-US" sz="1200" b="0" dirty="0">
                <a:solidFill>
                  <a:srgbClr val="000000"/>
                </a:solidFill>
                <a:latin typeface="Consolas" panose="020B0609020204030204" pitchFamily="49" charset="0"/>
              </a:rPr>
              <a:t>&gt;John&lt;/</a:t>
            </a:r>
            <a:r>
              <a:rPr lang="en-US" altLang="en-US" sz="1200" b="0" dirty="0" err="1">
                <a:solidFill>
                  <a:srgbClr val="000000"/>
                </a:solidFill>
                <a:latin typeface="Consolas" panose="020B0609020204030204" pitchFamily="49" charset="0"/>
              </a:rPr>
              <a:t>firstName</a:t>
            </a:r>
            <a:r>
              <a:rPr lang="en-US" altLang="en-US" sz="1200" b="0" dirty="0">
                <a:solidFill>
                  <a:srgbClr val="000000"/>
                </a:solidFill>
                <a:latin typeface="Consolas" panose="020B0609020204030204" pitchFamily="49" charset="0"/>
              </a:rPr>
              <a:t>&gt; &lt;</a:t>
            </a:r>
            <a:r>
              <a:rPr lang="en-US" altLang="en-US" sz="1200" b="0" dirty="0" err="1">
                <a:solidFill>
                  <a:srgbClr val="000000"/>
                </a:solidFill>
                <a:latin typeface="Consolas" panose="020B0609020204030204" pitchFamily="49" charset="0"/>
              </a:rPr>
              <a:t>lastName</a:t>
            </a:r>
            <a:r>
              <a:rPr lang="en-US" altLang="en-US" sz="1200" b="0" dirty="0">
                <a:solidFill>
                  <a:srgbClr val="000000"/>
                </a:solidFill>
                <a:latin typeface="Consolas" panose="020B0609020204030204" pitchFamily="49" charset="0"/>
              </a:rPr>
              <a:t>&gt;Smith&lt;/</a:t>
            </a:r>
            <a:r>
              <a:rPr lang="en-US" altLang="en-US" sz="1200" b="0" dirty="0" err="1">
                <a:solidFill>
                  <a:srgbClr val="000000"/>
                </a:solidFill>
                <a:latin typeface="Consolas" panose="020B0609020204030204" pitchFamily="49" charset="0"/>
              </a:rPr>
              <a:t>lastName</a:t>
            </a:r>
            <a:r>
              <a:rPr lang="en-US" altLang="en-US" sz="1200" b="0" dirty="0">
                <a:solidFill>
                  <a:srgbClr val="000000"/>
                </a:solidFill>
                <a:latin typeface="Consolas" panose="020B0609020204030204" pitchFamily="49" charset="0"/>
              </a:rPr>
              <a:t>&gt;</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273239"/>
                </a:solidFill>
                <a:latin typeface="Consolas" panose="020B0609020204030204" pitchFamily="49" charset="0"/>
              </a:rPr>
              <a:t>    </a:t>
            </a:r>
            <a:r>
              <a:rPr lang="en-US" altLang="en-US" sz="1200" b="0" dirty="0">
                <a:solidFill>
                  <a:srgbClr val="000000"/>
                </a:solidFill>
                <a:latin typeface="Consolas" panose="020B0609020204030204" pitchFamily="49" charset="0"/>
              </a:rPr>
              <a:t>&lt;/Geek&gt;</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273239"/>
                </a:solidFill>
                <a:latin typeface="Consolas" panose="020B0609020204030204" pitchFamily="49" charset="0"/>
              </a:rPr>
              <a:t>    </a:t>
            </a:r>
            <a:r>
              <a:rPr lang="en-US" altLang="en-US" sz="1200" b="0" dirty="0">
                <a:solidFill>
                  <a:srgbClr val="000000"/>
                </a:solidFill>
                <a:latin typeface="Consolas" panose="020B0609020204030204" pitchFamily="49" charset="0"/>
              </a:rPr>
              <a:t>&lt;Geek&gt;</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273239"/>
                </a:solidFill>
                <a:latin typeface="Consolas" panose="020B0609020204030204" pitchFamily="49" charset="0"/>
              </a:rPr>
              <a:t>        </a:t>
            </a:r>
            <a:r>
              <a:rPr lang="en-US" altLang="en-US" sz="1200" b="0" dirty="0">
                <a:solidFill>
                  <a:srgbClr val="000000"/>
                </a:solidFill>
                <a:latin typeface="Consolas" panose="020B0609020204030204" pitchFamily="49" charset="0"/>
              </a:rPr>
              <a:t>&lt;</a:t>
            </a:r>
            <a:r>
              <a:rPr lang="en-US" altLang="en-US" sz="1200" b="0" dirty="0" err="1">
                <a:solidFill>
                  <a:srgbClr val="000000"/>
                </a:solidFill>
                <a:latin typeface="Consolas" panose="020B0609020204030204" pitchFamily="49" charset="0"/>
              </a:rPr>
              <a:t>firstName</a:t>
            </a:r>
            <a:r>
              <a:rPr lang="en-US" altLang="en-US" sz="1200" b="0" dirty="0">
                <a:solidFill>
                  <a:srgbClr val="000000"/>
                </a:solidFill>
                <a:latin typeface="Consolas" panose="020B0609020204030204" pitchFamily="49" charset="0"/>
              </a:rPr>
              <a:t>&gt;Peter&lt;/</a:t>
            </a:r>
            <a:r>
              <a:rPr lang="en-US" altLang="en-US" sz="1200" b="0" dirty="0" err="1">
                <a:solidFill>
                  <a:srgbClr val="000000"/>
                </a:solidFill>
                <a:latin typeface="Consolas" panose="020B0609020204030204" pitchFamily="49" charset="0"/>
              </a:rPr>
              <a:t>firstName</a:t>
            </a:r>
            <a:r>
              <a:rPr lang="en-US" altLang="en-US" sz="1200" b="0" dirty="0">
                <a:solidFill>
                  <a:srgbClr val="000000"/>
                </a:solidFill>
                <a:latin typeface="Consolas" panose="020B0609020204030204" pitchFamily="49" charset="0"/>
              </a:rPr>
              <a:t>&gt; &lt;</a:t>
            </a:r>
            <a:r>
              <a:rPr lang="en-US" altLang="en-US" sz="1200" b="0" dirty="0" err="1">
                <a:solidFill>
                  <a:srgbClr val="000000"/>
                </a:solidFill>
                <a:latin typeface="Consolas" panose="020B0609020204030204" pitchFamily="49" charset="0"/>
              </a:rPr>
              <a:t>lastName</a:t>
            </a:r>
            <a:r>
              <a:rPr lang="en-US" altLang="en-US" sz="1200" b="0" dirty="0">
                <a:solidFill>
                  <a:srgbClr val="000000"/>
                </a:solidFill>
                <a:latin typeface="Consolas" panose="020B0609020204030204" pitchFamily="49" charset="0"/>
              </a:rPr>
              <a:t>&gt;Gregory&lt;/</a:t>
            </a:r>
            <a:r>
              <a:rPr lang="en-US" altLang="en-US" sz="1200" b="0" dirty="0" err="1">
                <a:solidFill>
                  <a:srgbClr val="000000"/>
                </a:solidFill>
                <a:latin typeface="Consolas" panose="020B0609020204030204" pitchFamily="49" charset="0"/>
              </a:rPr>
              <a:t>lastName</a:t>
            </a:r>
            <a:r>
              <a:rPr lang="en-US" altLang="en-US" sz="1200" b="0" dirty="0">
                <a:solidFill>
                  <a:srgbClr val="000000"/>
                </a:solidFill>
                <a:latin typeface="Consolas" panose="020B0609020204030204" pitchFamily="49" charset="0"/>
              </a:rPr>
              <a:t>&gt;</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273239"/>
                </a:solidFill>
                <a:latin typeface="Consolas" panose="020B0609020204030204" pitchFamily="49" charset="0"/>
              </a:rPr>
              <a:t>    </a:t>
            </a:r>
            <a:r>
              <a:rPr lang="en-US" altLang="en-US" sz="1200" b="0" dirty="0">
                <a:solidFill>
                  <a:srgbClr val="000000"/>
                </a:solidFill>
                <a:latin typeface="Consolas" panose="020B0609020204030204" pitchFamily="49" charset="0"/>
              </a:rPr>
              <a:t>&lt;/Geek&gt;</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000000"/>
                </a:solidFill>
                <a:latin typeface="Consolas" panose="020B0609020204030204" pitchFamily="49" charset="0"/>
              </a:rPr>
              <a:t>&lt;/Geeks&gt;</a:t>
            </a:r>
            <a:endParaRPr lang="en-US" altLang="en-US" sz="1200" b="0" dirty="0">
              <a:solidFill>
                <a:schemeClr val="tx1"/>
              </a:solidFill>
              <a:latin typeface="Arial" panose="020B0604020202020204" pitchFamily="34" charset="0"/>
            </a:endParaRPr>
          </a:p>
          <a:p>
            <a:endParaRPr lang="en-US" sz="800" dirty="0"/>
          </a:p>
        </p:txBody>
      </p:sp>
      <p:sp>
        <p:nvSpPr>
          <p:cNvPr id="15" name="Content Placeholder 14">
            <a:extLst>
              <a:ext uri="{FF2B5EF4-FFF2-40B4-BE49-F238E27FC236}">
                <a16:creationId xmlns:a16="http://schemas.microsoft.com/office/drawing/2014/main" id="{ED230EE8-EBF3-4668-B5D9-A82DDBECC3B8}"/>
              </a:ext>
            </a:extLst>
          </p:cNvPr>
          <p:cNvSpPr>
            <a:spLocks noGrp="1"/>
          </p:cNvSpPr>
          <p:nvPr>
            <p:ph sz="half" idx="18"/>
          </p:nvPr>
        </p:nvSpPr>
        <p:spPr>
          <a:xfrm>
            <a:off x="6196012" y="1556791"/>
            <a:ext cx="4969827" cy="1872209"/>
          </a:xfrm>
        </p:spPr>
        <p:txBody>
          <a:bodyPr/>
          <a:lstStyle/>
          <a:p>
            <a:r>
              <a:rPr lang="en-US" dirty="0"/>
              <a:t>JSON</a:t>
            </a:r>
          </a:p>
          <a:p>
            <a:pPr lvl="0" defTabSz="914400" eaLnBrk="0" fontAlgn="base" hangingPunct="0">
              <a:spcBef>
                <a:spcPct val="0"/>
              </a:spcBef>
              <a:spcAft>
                <a:spcPct val="0"/>
              </a:spcAft>
            </a:pPr>
            <a:r>
              <a:rPr lang="en-US" altLang="en-US" sz="1200" b="0" dirty="0">
                <a:solidFill>
                  <a:srgbClr val="000000"/>
                </a:solidFill>
                <a:latin typeface="Consolas" panose="020B0609020204030204" pitchFamily="49" charset="0"/>
              </a:rPr>
              <a:t>{"Geeks":[</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273239"/>
                </a:solidFill>
                <a:latin typeface="Consolas" panose="020B0609020204030204" pitchFamily="49" charset="0"/>
              </a:rPr>
              <a:t>    </a:t>
            </a:r>
            <a:r>
              <a:rPr lang="en-US" altLang="en-US" sz="1200" b="0" dirty="0">
                <a:solidFill>
                  <a:srgbClr val="000000"/>
                </a:solidFill>
                <a:latin typeface="Consolas" panose="020B0609020204030204" pitchFamily="49" charset="0"/>
              </a:rPr>
              <a:t>{ "</a:t>
            </a:r>
            <a:r>
              <a:rPr lang="en-US" altLang="en-US" sz="1200" b="0" dirty="0" err="1">
                <a:solidFill>
                  <a:srgbClr val="000000"/>
                </a:solidFill>
                <a:latin typeface="Consolas" panose="020B0609020204030204" pitchFamily="49" charset="0"/>
              </a:rPr>
              <a:t>firstName</a:t>
            </a:r>
            <a:r>
              <a:rPr lang="en-US" altLang="en-US" sz="1200" b="0" dirty="0">
                <a:solidFill>
                  <a:srgbClr val="000000"/>
                </a:solidFill>
                <a:latin typeface="Consolas" panose="020B0609020204030204" pitchFamily="49" charset="0"/>
              </a:rPr>
              <a:t>":"John", "</a:t>
            </a:r>
            <a:r>
              <a:rPr lang="en-US" altLang="en-US" sz="1200" b="0" dirty="0" err="1">
                <a:solidFill>
                  <a:srgbClr val="000000"/>
                </a:solidFill>
                <a:latin typeface="Consolas" panose="020B0609020204030204" pitchFamily="49" charset="0"/>
              </a:rPr>
              <a:t>lastName</a:t>
            </a:r>
            <a:r>
              <a:rPr lang="en-US" altLang="en-US" sz="1200" b="0" dirty="0">
                <a:solidFill>
                  <a:srgbClr val="000000"/>
                </a:solidFill>
                <a:latin typeface="Consolas" panose="020B0609020204030204" pitchFamily="49" charset="0"/>
              </a:rPr>
              <a:t>":"Smith" },</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273239"/>
                </a:solidFill>
                <a:latin typeface="Consolas" panose="020B0609020204030204" pitchFamily="49" charset="0"/>
              </a:rPr>
              <a:t>    </a:t>
            </a:r>
            <a:r>
              <a:rPr lang="en-US" altLang="en-US" sz="1200" b="0" dirty="0">
                <a:solidFill>
                  <a:srgbClr val="000000"/>
                </a:solidFill>
                <a:latin typeface="Consolas" panose="020B0609020204030204" pitchFamily="49" charset="0"/>
              </a:rPr>
              <a:t>{ "</a:t>
            </a:r>
            <a:r>
              <a:rPr lang="en-US" altLang="en-US" sz="1200" b="0" dirty="0" err="1">
                <a:solidFill>
                  <a:srgbClr val="000000"/>
                </a:solidFill>
                <a:latin typeface="Consolas" panose="020B0609020204030204" pitchFamily="49" charset="0"/>
              </a:rPr>
              <a:t>firstName</a:t>
            </a:r>
            <a:r>
              <a:rPr lang="en-US" altLang="en-US" sz="1200" b="0" dirty="0">
                <a:solidFill>
                  <a:srgbClr val="000000"/>
                </a:solidFill>
                <a:latin typeface="Consolas" panose="020B0609020204030204" pitchFamily="49" charset="0"/>
              </a:rPr>
              <a:t>":"Peter", "</a:t>
            </a:r>
            <a:r>
              <a:rPr lang="en-US" altLang="en-US" sz="1200" b="0" dirty="0" err="1">
                <a:solidFill>
                  <a:srgbClr val="000000"/>
                </a:solidFill>
                <a:latin typeface="Consolas" panose="020B0609020204030204" pitchFamily="49" charset="0"/>
              </a:rPr>
              <a:t>lastName</a:t>
            </a:r>
            <a:r>
              <a:rPr lang="en-US" altLang="en-US" sz="1200" b="0" dirty="0">
                <a:solidFill>
                  <a:srgbClr val="000000"/>
                </a:solidFill>
                <a:latin typeface="Consolas" panose="020B0609020204030204" pitchFamily="49" charset="0"/>
              </a:rPr>
              <a:t>":"Gregory" }</a:t>
            </a:r>
            <a:endParaRPr lang="en-US" altLang="en-US" sz="1200" b="0" dirty="0">
              <a:solidFill>
                <a:schemeClr val="tx1"/>
              </a:solidFill>
            </a:endParaRPr>
          </a:p>
          <a:p>
            <a:pPr lvl="0" defTabSz="914400" eaLnBrk="0" fontAlgn="base" hangingPunct="0">
              <a:spcBef>
                <a:spcPct val="0"/>
              </a:spcBef>
              <a:spcAft>
                <a:spcPct val="0"/>
              </a:spcAft>
            </a:pPr>
            <a:r>
              <a:rPr lang="en-US" altLang="en-US" sz="1200" b="0" dirty="0">
                <a:solidFill>
                  <a:srgbClr val="000000"/>
                </a:solidFill>
                <a:latin typeface="Consolas" panose="020B0609020204030204" pitchFamily="49" charset="0"/>
              </a:rPr>
              <a:t>]}</a:t>
            </a:r>
            <a:endParaRPr lang="en-US" altLang="en-US" sz="1200" b="0" dirty="0">
              <a:solidFill>
                <a:schemeClr val="tx1"/>
              </a:solidFill>
              <a:latin typeface="Arial" panose="020B0604020202020204" pitchFamily="34" charset="0"/>
            </a:endParaRPr>
          </a:p>
          <a:p>
            <a:endParaRPr lang="en-US" dirty="0"/>
          </a:p>
          <a:p>
            <a:endParaRPr lang="en-US" dirty="0"/>
          </a:p>
        </p:txBody>
      </p:sp>
      <p:sp>
        <p:nvSpPr>
          <p:cNvPr id="16" name="Content Placeholder 15">
            <a:extLst>
              <a:ext uri="{FF2B5EF4-FFF2-40B4-BE49-F238E27FC236}">
                <a16:creationId xmlns:a16="http://schemas.microsoft.com/office/drawing/2014/main" id="{889C8229-D201-4077-92EB-33DB2CD5B31A}"/>
              </a:ext>
            </a:extLst>
          </p:cNvPr>
          <p:cNvSpPr>
            <a:spLocks noGrp="1"/>
          </p:cNvSpPr>
          <p:nvPr>
            <p:ph sz="half" idx="19"/>
          </p:nvPr>
        </p:nvSpPr>
        <p:spPr>
          <a:xfrm>
            <a:off x="407368" y="4197121"/>
            <a:ext cx="5376228" cy="1728047"/>
          </a:xfrm>
        </p:spPr>
        <p:txBody>
          <a:bodyPr/>
          <a:lstStyle/>
          <a:p>
            <a:r>
              <a:rPr lang="en-US" dirty="0"/>
              <a:t>CSV</a:t>
            </a:r>
          </a:p>
          <a:p>
            <a:pPr lvl="0" defTabSz="914400" eaLnBrk="0" fontAlgn="base" hangingPunct="0">
              <a:spcBef>
                <a:spcPct val="0"/>
              </a:spcBef>
              <a:spcAft>
                <a:spcPct val="0"/>
              </a:spcAft>
            </a:pPr>
            <a:r>
              <a:rPr lang="en-US" altLang="en-US" sz="1200" b="0" dirty="0" err="1">
                <a:solidFill>
                  <a:srgbClr val="000000"/>
                </a:solidFill>
                <a:latin typeface="Consolas" panose="020B0609020204030204" pitchFamily="49" charset="0"/>
              </a:rPr>
              <a:t>firstName</a:t>
            </a:r>
            <a:r>
              <a:rPr lang="en-US" altLang="en-US" sz="1200" b="0" dirty="0">
                <a:solidFill>
                  <a:srgbClr val="000000"/>
                </a:solidFill>
                <a:latin typeface="Consolas" panose="020B0609020204030204" pitchFamily="49" charset="0"/>
              </a:rPr>
              <a:t>, </a:t>
            </a:r>
            <a:r>
              <a:rPr lang="en-US" altLang="en-US" sz="1200" b="0" dirty="0" err="1">
                <a:solidFill>
                  <a:srgbClr val="000000"/>
                </a:solidFill>
                <a:latin typeface="Consolas" panose="020B0609020204030204" pitchFamily="49" charset="0"/>
              </a:rPr>
              <a:t>lastName</a:t>
            </a:r>
            <a:endParaRPr lang="en-US" altLang="en-US" sz="1200" b="0" dirty="0">
              <a:solidFill>
                <a:srgbClr val="000000"/>
              </a:solidFill>
              <a:latin typeface="Consolas" panose="020B0609020204030204" pitchFamily="49" charset="0"/>
            </a:endParaRPr>
          </a:p>
          <a:p>
            <a:pPr lvl="0" defTabSz="914400" eaLnBrk="0" fontAlgn="base" hangingPunct="0">
              <a:spcBef>
                <a:spcPct val="0"/>
              </a:spcBef>
              <a:spcAft>
                <a:spcPct val="0"/>
              </a:spcAft>
            </a:pPr>
            <a:r>
              <a:rPr lang="en-US" altLang="en-US" sz="1200" b="0" dirty="0">
                <a:solidFill>
                  <a:srgbClr val="000000"/>
                </a:solidFill>
                <a:latin typeface="Consolas" panose="020B0609020204030204" pitchFamily="49" charset="0"/>
              </a:rPr>
              <a:t>Vivek, Kothari</a:t>
            </a:r>
          </a:p>
          <a:p>
            <a:pPr lvl="0" defTabSz="914400" eaLnBrk="0" fontAlgn="base" hangingPunct="0">
              <a:spcBef>
                <a:spcPct val="0"/>
              </a:spcBef>
              <a:spcAft>
                <a:spcPct val="0"/>
              </a:spcAft>
            </a:pPr>
            <a:r>
              <a:rPr lang="en-US" altLang="en-US" sz="1200" b="0" dirty="0">
                <a:solidFill>
                  <a:srgbClr val="000000"/>
                </a:solidFill>
                <a:latin typeface="Consolas" panose="020B0609020204030204" pitchFamily="49" charset="0"/>
              </a:rPr>
              <a:t>Suraj, Kumar</a:t>
            </a:r>
          </a:p>
          <a:p>
            <a:pPr lvl="0" defTabSz="914400" eaLnBrk="0" fontAlgn="base" hangingPunct="0">
              <a:spcBef>
                <a:spcPct val="0"/>
              </a:spcBef>
              <a:spcAft>
                <a:spcPct val="0"/>
              </a:spcAft>
            </a:pPr>
            <a:r>
              <a:rPr lang="en-US" altLang="en-US" sz="1200" b="0" dirty="0">
                <a:solidFill>
                  <a:srgbClr val="000000"/>
                </a:solidFill>
                <a:latin typeface="Consolas" panose="020B0609020204030204" pitchFamily="49" charset="0"/>
              </a:rPr>
              <a:t>John, Smith</a:t>
            </a:r>
          </a:p>
          <a:p>
            <a:pPr lvl="0" defTabSz="914400" eaLnBrk="0" fontAlgn="base" hangingPunct="0">
              <a:spcBef>
                <a:spcPct val="0"/>
              </a:spcBef>
              <a:spcAft>
                <a:spcPct val="0"/>
              </a:spcAft>
            </a:pPr>
            <a:r>
              <a:rPr lang="en-US" altLang="en-US" sz="1200" b="0" dirty="0">
                <a:solidFill>
                  <a:srgbClr val="000000"/>
                </a:solidFill>
                <a:latin typeface="Consolas" panose="020B0609020204030204" pitchFamily="49" charset="0"/>
              </a:rPr>
              <a:t>Peter, Gregory</a:t>
            </a:r>
            <a:endParaRPr lang="en-US" altLang="en-US" sz="1200" b="0" dirty="0">
              <a:solidFill>
                <a:schemeClr val="tx1"/>
              </a:solidFill>
              <a:latin typeface="Arial" panose="020B0604020202020204" pitchFamily="34" charset="0"/>
            </a:endParaRPr>
          </a:p>
        </p:txBody>
      </p:sp>
      <p:sp>
        <p:nvSpPr>
          <p:cNvPr id="7" name="Title 6">
            <a:extLst>
              <a:ext uri="{FF2B5EF4-FFF2-40B4-BE49-F238E27FC236}">
                <a16:creationId xmlns:a16="http://schemas.microsoft.com/office/drawing/2014/main" id="{28C43BF9-5194-4004-B3AF-A4C6EF0EA074}"/>
              </a:ext>
            </a:extLst>
          </p:cNvPr>
          <p:cNvSpPr>
            <a:spLocks noGrp="1"/>
          </p:cNvSpPr>
          <p:nvPr>
            <p:ph type="title"/>
          </p:nvPr>
        </p:nvSpPr>
        <p:spPr/>
        <p:txBody>
          <a:bodyPr/>
          <a:lstStyle/>
          <a:p>
            <a:r>
              <a:rPr lang="bg-BG" dirty="0"/>
              <a:t>Сурови данни и ролята на инженера</a:t>
            </a:r>
            <a:endParaRPr lang="en-US" dirty="0"/>
          </a:p>
        </p:txBody>
      </p:sp>
      <p:sp>
        <p:nvSpPr>
          <p:cNvPr id="14" name="Text Placeholder 13">
            <a:extLst>
              <a:ext uri="{FF2B5EF4-FFF2-40B4-BE49-F238E27FC236}">
                <a16:creationId xmlns:a16="http://schemas.microsoft.com/office/drawing/2014/main" id="{8C4FC44A-F890-48CC-B579-F284C421E1EE}"/>
              </a:ext>
            </a:extLst>
          </p:cNvPr>
          <p:cNvSpPr>
            <a:spLocks noGrp="1"/>
          </p:cNvSpPr>
          <p:nvPr>
            <p:ph type="body" sz="quarter" idx="14"/>
          </p:nvPr>
        </p:nvSpPr>
        <p:spPr/>
        <p:txBody>
          <a:bodyPr/>
          <a:lstStyle/>
          <a:p>
            <a:endParaRPr lang="en-US"/>
          </a:p>
        </p:txBody>
      </p:sp>
      <p:sp>
        <p:nvSpPr>
          <p:cNvPr id="11" name="Footer Placeholder 10">
            <a:extLst>
              <a:ext uri="{FF2B5EF4-FFF2-40B4-BE49-F238E27FC236}">
                <a16:creationId xmlns:a16="http://schemas.microsoft.com/office/drawing/2014/main" id="{4AEDB4E1-E586-444D-8B96-5F547F6F5202}"/>
              </a:ext>
            </a:extLst>
          </p:cNvPr>
          <p:cNvSpPr>
            <a:spLocks noGrp="1"/>
          </p:cNvSpPr>
          <p:nvPr>
            <p:ph type="ftr" sz="quarter" idx="21"/>
          </p:nvPr>
        </p:nvSpPr>
        <p:spPr/>
        <p:txBody>
          <a:bodyPr/>
          <a:lstStyle/>
          <a:p>
            <a:r>
              <a:rPr lang="ru-RU"/>
              <a:t>BI, AI &amp; Data Services //  Предварителна обработка на данни  // 23 Октомври 2021</a:t>
            </a:r>
            <a:endParaRPr lang="de-DE"/>
          </a:p>
        </p:txBody>
      </p:sp>
      <p:sp>
        <p:nvSpPr>
          <p:cNvPr id="12" name="Slide Number Placeholder 11">
            <a:extLst>
              <a:ext uri="{FF2B5EF4-FFF2-40B4-BE49-F238E27FC236}">
                <a16:creationId xmlns:a16="http://schemas.microsoft.com/office/drawing/2014/main" id="{760B9845-01F1-4D42-AB5F-48DBEE4C25FE}"/>
              </a:ext>
            </a:extLst>
          </p:cNvPr>
          <p:cNvSpPr>
            <a:spLocks noGrp="1"/>
          </p:cNvSpPr>
          <p:nvPr>
            <p:ph type="sldNum" sz="quarter" idx="22"/>
          </p:nvPr>
        </p:nvSpPr>
        <p:spPr/>
        <p:txBody>
          <a:bodyPr/>
          <a:lstStyle/>
          <a:p>
            <a:fld id="{0C7C1E0B-BD27-42F8-BC6B-2F0636970842}" type="slidenum">
              <a:rPr lang="de-DE" smtClean="0"/>
              <a:pPr/>
              <a:t>9</a:t>
            </a:fld>
            <a:endParaRPr lang="de-DE"/>
          </a:p>
        </p:txBody>
      </p:sp>
      <p:sp>
        <p:nvSpPr>
          <p:cNvPr id="17" name="Rectangle 1">
            <a:extLst>
              <a:ext uri="{FF2B5EF4-FFF2-40B4-BE49-F238E27FC236}">
                <a16:creationId xmlns:a16="http://schemas.microsoft.com/office/drawing/2014/main" id="{D90EFCD3-21F7-40A9-921B-8783E8FF8D7A}"/>
              </a:ext>
            </a:extLst>
          </p:cNvPr>
          <p:cNvSpPr>
            <a:spLocks noChangeArrowheads="1"/>
          </p:cNvSpPr>
          <p:nvPr/>
        </p:nvSpPr>
        <p:spPr bwMode="auto">
          <a:xfrm>
            <a:off x="3383280" y="262970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CC09002D-B9DE-4191-B3EB-FCD7F7B7993D}"/>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Content Placeholder 15">
            <a:extLst>
              <a:ext uri="{FF2B5EF4-FFF2-40B4-BE49-F238E27FC236}">
                <a16:creationId xmlns:a16="http://schemas.microsoft.com/office/drawing/2014/main" id="{B39320A7-7657-4B85-9100-C53FE1263F09}"/>
              </a:ext>
            </a:extLst>
          </p:cNvPr>
          <p:cNvSpPr txBox="1">
            <a:spLocks/>
          </p:cNvSpPr>
          <p:nvPr/>
        </p:nvSpPr>
        <p:spPr bwMode="gray">
          <a:xfrm>
            <a:off x="6095368" y="4197120"/>
            <a:ext cx="5376228" cy="1728047"/>
          </a:xfrm>
          <a:prstGeom prst="rect">
            <a:avLst/>
          </a:prstGeom>
        </p:spPr>
        <p:txBody>
          <a:bodyPr vert="horz" lIns="0" tIns="0" rIns="0" bIns="0" rtlCol="0">
            <a:noAutofit/>
          </a:bodyPr>
          <a:lst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a:lstStyle>
          <a:p>
            <a:r>
              <a:rPr lang="en-US" dirty="0"/>
              <a:t>APACHE AVRO</a:t>
            </a:r>
          </a:p>
          <a:p>
            <a:r>
              <a:rPr lang="en-US" dirty="0"/>
              <a:t>APACHE PARQUET</a:t>
            </a:r>
          </a:p>
          <a:p>
            <a:r>
              <a:rPr lang="en-US" dirty="0"/>
              <a:t>….</a:t>
            </a:r>
          </a:p>
        </p:txBody>
      </p:sp>
    </p:spTree>
    <p:extLst>
      <p:ext uri="{BB962C8B-B14F-4D97-AF65-F5344CB8AC3E}">
        <p14:creationId xmlns:p14="http://schemas.microsoft.com/office/powerpoint/2010/main" val="300440722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DEFAULTLANGUAGEID" val="1031"/>
  <p:tag name="VCT_SHOW_CA" val="False"/>
  <p:tag name="THINKCELLPRESENTATIONDONOTDELETE" val="&lt;?xml version=&quot;1.0&quot; encoding=&quot;UTF-16&quot; standalone=&quot;yes&quot;?&gt;&lt;root reqver=&quot;27037&quot;&gt;&lt;version val=&quot;30838&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Year&gt;&lt;m_yearfmt&gt;&lt;begin val=&quot;0&quot;/&gt;&lt;end val=&quot;4&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hwarz Gruppe">
  <a:themeElements>
    <a:clrScheme name="Schwarz Gruppe">
      <a:dk1>
        <a:srgbClr val="000000"/>
      </a:dk1>
      <a:lt1>
        <a:srgbClr val="FFFFFF"/>
      </a:lt1>
      <a:dk2>
        <a:srgbClr val="C6C6C6"/>
      </a:dk2>
      <a:lt2>
        <a:srgbClr val="EBEBEB"/>
      </a:lt2>
      <a:accent1>
        <a:srgbClr val="6E1E6E"/>
      </a:accent1>
      <a:accent2>
        <a:srgbClr val="5F7DAA"/>
      </a:accent2>
      <a:accent3>
        <a:srgbClr val="FFD746"/>
      </a:accent3>
      <a:accent4>
        <a:srgbClr val="41053C"/>
      </a:accent4>
      <a:accent5>
        <a:srgbClr val="505050"/>
      </a:accent5>
      <a:accent6>
        <a:srgbClr val="878787"/>
      </a:accent6>
      <a:hlink>
        <a:srgbClr val="6E1E6E"/>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tlCol="0" anchor="ctr"/>
      <a:lstStyle>
        <a:defPPr algn="ctr">
          <a:defRPr sz="16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85750" indent="-285750" algn="l">
          <a:spcAft>
            <a:spcPts val="600"/>
          </a:spcAft>
          <a:buClr>
            <a:schemeClr val="accent1"/>
          </a:buClr>
          <a:buFont typeface="Wingdings" panose="05000000000000000000" pitchFamily="2" charset="2"/>
          <a:buChar char="§"/>
          <a:defRPr sz="1600" dirty="0" err="1" smtClean="0"/>
        </a:defPPr>
      </a:lstStyle>
    </a:txDef>
  </a:objectDefaults>
  <a:extraClrSchemeLst/>
  <a:custClrLst>
    <a:custClr name="Dunkellila">
      <a:srgbClr val="41053C"/>
    </a:custClr>
    <a:custClr name="Blau">
      <a:srgbClr val="5F7DAA"/>
    </a:custClr>
    <a:custClr name="Goldgelb">
      <a:srgbClr val="FFD746"/>
    </a:custClr>
    <a:custClr name="Signal-Rot">
      <a:srgbClr val="E3000F"/>
    </a:custClr>
    <a:custClr name="#">
      <a:srgbClr val="FFFFFF"/>
    </a:custClr>
    <a:custClr name="#">
      <a:srgbClr val="FFFFFF"/>
    </a:custClr>
    <a:custClr name="#">
      <a:srgbClr val="FFFFFF"/>
    </a:custClr>
    <a:custClr name="#">
      <a:srgbClr val="FFFFFF"/>
    </a:custClr>
    <a:custClr name="#">
      <a:srgbClr val="FFFFFF"/>
    </a:custClr>
    <a:custClr name="#">
      <a:srgbClr val="FFFFFF"/>
    </a:custClr>
    <a:custClr name="Logo-Grau">
      <a:srgbClr val="9D9D9D"/>
    </a:custClr>
    <a:custClr name="Blau">
      <a:srgbClr val="4B6487"/>
    </a:custClr>
    <a:custClr name="Goldgelb">
      <a:srgbClr val="E6B43C"/>
    </a:custClr>
    <a:custClr name="Signal-Gelb">
      <a:srgbClr val="FFF000"/>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 name="Blau">
      <a:srgbClr val="3C506E"/>
    </a:custClr>
    <a:custClr name="Goldgelb">
      <a:srgbClr val="C8912D"/>
    </a:custClr>
    <a:custClr name="Signal-Grün">
      <a:srgbClr val="05A54B"/>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 name="Blau">
      <a:srgbClr val="2D3C50"/>
    </a:custClr>
    <a:custClr name="Goldgelb">
      <a:srgbClr val="AF6E00"/>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Lst>
  <a:extLst>
    <a:ext uri="{05A4C25C-085E-4340-85A3-A5531E510DB2}">
      <thm15:themeFamily xmlns:thm15="http://schemas.microsoft.com/office/thememl/2012/main" name="01_Schwarz_PPT_Master_03_IT" id="{6F719EE0-8FF9-48E5-99F5-AF5677FE6692}" vid="{C8E889DF-7322-47F0-88A5-2016D0B8C463}"/>
    </a:ext>
  </a:extLst>
</a:theme>
</file>

<file path=ppt/theme/theme2.xml><?xml version="1.0" encoding="utf-8"?>
<a:theme xmlns:a="http://schemas.openxmlformats.org/drawingml/2006/main" name="Office">
  <a:themeElements>
    <a:clrScheme name="Schwarz Gruppe">
      <a:dk1>
        <a:srgbClr val="000000"/>
      </a:dk1>
      <a:lt1>
        <a:srgbClr val="FFFFFF"/>
      </a:lt1>
      <a:dk2>
        <a:srgbClr val="C6C6C6"/>
      </a:dk2>
      <a:lt2>
        <a:srgbClr val="EBEBEB"/>
      </a:lt2>
      <a:accent1>
        <a:srgbClr val="6E1E6E"/>
      </a:accent1>
      <a:accent2>
        <a:srgbClr val="5F7DAA"/>
      </a:accent2>
      <a:accent3>
        <a:srgbClr val="FFD746"/>
      </a:accent3>
      <a:accent4>
        <a:srgbClr val="41053C"/>
      </a:accent4>
      <a:accent5>
        <a:srgbClr val="505050"/>
      </a:accent5>
      <a:accent6>
        <a:srgbClr val="878787"/>
      </a:accent6>
      <a:hlink>
        <a:srgbClr val="6E1E6E"/>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Schwarz Gruppe">
      <a:dk1>
        <a:srgbClr val="000000"/>
      </a:dk1>
      <a:lt1>
        <a:srgbClr val="FFFFFF"/>
      </a:lt1>
      <a:dk2>
        <a:srgbClr val="AFAFAF"/>
      </a:dk2>
      <a:lt2>
        <a:srgbClr val="EBEBEB"/>
      </a:lt2>
      <a:accent1>
        <a:srgbClr val="6E1E6E"/>
      </a:accent1>
      <a:accent2>
        <a:srgbClr val="465A78"/>
      </a:accent2>
      <a:accent3>
        <a:srgbClr val="FFD25A"/>
      </a:accent3>
      <a:accent4>
        <a:srgbClr val="4B053C"/>
      </a:accent4>
      <a:accent5>
        <a:srgbClr val="505050"/>
      </a:accent5>
      <a:accent6>
        <a:srgbClr val="878787"/>
      </a:accent6>
      <a:hlink>
        <a:srgbClr val="6E1E6E"/>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5F7271CC44C8349AB934C8BF61449CC" ma:contentTypeVersion="4" ma:contentTypeDescription="Ein neues Dokument erstellen." ma:contentTypeScope="" ma:versionID="14e773b161114f2641149de3521e36b0">
  <xsd:schema xmlns:xsd="http://www.w3.org/2001/XMLSchema" xmlns:xs="http://www.w3.org/2001/XMLSchema" xmlns:p="http://schemas.microsoft.com/office/2006/metadata/properties" xmlns:ns2="8aa7dc6b-a896-4a3d-80b0-ee95b9e27116" xmlns:ns3="b2da79bb-0231-4e48-b389-f8b5d2861c8d" targetNamespace="http://schemas.microsoft.com/office/2006/metadata/properties" ma:root="true" ma:fieldsID="93f36e2c657197c70a0e382aecea63cb" ns2:_="" ns3:_="">
    <xsd:import namespace="8aa7dc6b-a896-4a3d-80b0-ee95b9e27116"/>
    <xsd:import namespace="b2da79bb-0231-4e48-b389-f8b5d2861c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a7dc6b-a896-4a3d-80b0-ee95b9e271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2da79bb-0231-4e48-b389-f8b5d2861c8d"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2da79bb-0231-4e48-b389-f8b5d2861c8d">
      <UserInfo>
        <DisplayName>Andreas Grund</DisplayName>
        <AccountId>38</AccountId>
        <AccountType/>
      </UserInfo>
      <UserInfo>
        <DisplayName>Cornel Remer</DisplayName>
        <AccountId>56</AccountId>
        <AccountType/>
      </UserInfo>
      <UserInfo>
        <DisplayName>Alejandro Bolanos Rosales</DisplayName>
        <AccountId>24</AccountId>
        <AccountType/>
      </UserInfo>
      <UserInfo>
        <DisplayName>Hannes Köppel</DisplayName>
        <AccountId>44</AccountId>
        <AccountType/>
      </UserInfo>
    </SharedWithUsers>
  </documentManagement>
</p:properties>
</file>

<file path=customXml/itemProps1.xml><?xml version="1.0" encoding="utf-8"?>
<ds:datastoreItem xmlns:ds="http://schemas.openxmlformats.org/officeDocument/2006/customXml" ds:itemID="{AF951128-7532-40E8-ACE4-DE6EBC00487D}">
  <ds:schemaRefs>
    <ds:schemaRef ds:uri="8aa7dc6b-a896-4a3d-80b0-ee95b9e27116"/>
    <ds:schemaRef ds:uri="b2da79bb-0231-4e48-b389-f8b5d2861c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53E187-431F-414A-BA23-E95A1D4A8E88}">
  <ds:schemaRefs>
    <ds:schemaRef ds:uri="http://schemas.microsoft.com/sharepoint/v3/contenttype/forms"/>
  </ds:schemaRefs>
</ds:datastoreItem>
</file>

<file path=customXml/itemProps3.xml><?xml version="1.0" encoding="utf-8"?>
<ds:datastoreItem xmlns:ds="http://schemas.openxmlformats.org/officeDocument/2006/customXml" ds:itemID="{DF3BD10E-A445-4B79-8425-7E6BC305B712}">
  <ds:schemaRefs>
    <ds:schemaRef ds:uri="http://schemas.microsoft.com/office/2006/metadata/properties"/>
    <ds:schemaRef ds:uri="http://schemas.microsoft.com/office/2006/documentManagement/types"/>
    <ds:schemaRef ds:uri="8aa7dc6b-a896-4a3d-80b0-ee95b9e27116"/>
    <ds:schemaRef ds:uri="http://schemas.openxmlformats.org/package/2006/metadata/core-properties"/>
    <ds:schemaRef ds:uri="b2da79bb-0231-4e48-b389-f8b5d2861c8d"/>
    <ds:schemaRef ds:uri="http://purl.org/dc/terms/"/>
    <ds:schemaRef ds:uri="http://purl.org/dc/elements/1.1/"/>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0</TotalTime>
  <Words>1253</Words>
  <Application>Microsoft Office PowerPoint</Application>
  <PresentationFormat>Widescreen</PresentationFormat>
  <Paragraphs>202</Paragraphs>
  <Slides>16</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Arial</vt:lpstr>
      <vt:lpstr>Consolas</vt:lpstr>
      <vt:lpstr>Symbol</vt:lpstr>
      <vt:lpstr>Wingdings</vt:lpstr>
      <vt:lpstr>Schwarz Gruppe</vt:lpstr>
      <vt:lpstr>think-cell Folie</vt:lpstr>
      <vt:lpstr>Предварителна обработка на данни</vt:lpstr>
      <vt:lpstr>Накратко за нас</vt:lpstr>
      <vt:lpstr>Накратко за нас</vt:lpstr>
      <vt:lpstr>ПЛАН</vt:lpstr>
      <vt:lpstr>Преди данните</vt:lpstr>
      <vt:lpstr>Преди данните</vt:lpstr>
      <vt:lpstr>Преди данните</vt:lpstr>
      <vt:lpstr>Сурови данни и ролята на инженера</vt:lpstr>
      <vt:lpstr>Сурови данни и ролята на инженера</vt:lpstr>
      <vt:lpstr>Инструменти за обработка на данни</vt:lpstr>
      <vt:lpstr>Pandas</vt:lpstr>
      <vt:lpstr>SPARK</vt:lpstr>
      <vt:lpstr>Databricks</vt:lpstr>
      <vt:lpstr>Google colaboratory</vt:lpstr>
      <vt:lpstr>KAGGLE</vt:lpstr>
      <vt:lpstr>На практика</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PowerPoint-Master Schwarz IT</dc:title>
  <dc:creator>Brandmanagement</dc:creator>
  <dc:description>Optimiert für Office 2016</dc:description>
  <cp:lastModifiedBy>Pencho Dobrev</cp:lastModifiedBy>
  <cp:revision>35</cp:revision>
  <dcterms:created xsi:type="dcterms:W3CDTF">2021-02-11T10:20:14Z</dcterms:created>
  <dcterms:modified xsi:type="dcterms:W3CDTF">2021-10-22T22:10:36Z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0x010100A5F7271CC44C8349AB934C8BF61449CC</vt:lpwstr>
  </property>
  <property fmtid="{D5CDD505-2E9C-101B-9397-08002B2CF9AE}" pid="3" name="Schwarz_ValidFrom">
    <vt:filetime>2021-03-03T16:54:35Z</vt:filetime>
  </property>
  <property fmtid="{D5CDD505-2E9C-101B-9397-08002B2CF9AE}" pid="4" name="Schwarz_MajorVersion">
    <vt:r8>0</vt:r8>
  </property>
  <property fmtid="{D5CDD505-2E9C-101B-9397-08002B2CF9AE}" pid="5" name="Schwarz_Title">
    <vt:lpwstr>PowerPoint-Master Schwarz IT</vt:lpwstr>
  </property>
  <property fmtid="{D5CDD505-2E9C-101B-9397-08002B2CF9AE}" pid="6" name="Schwarz_ExpirationDate">
    <vt:filetime>2021-03-03T16:54:35Z</vt:filetime>
  </property>
  <property fmtid="{D5CDD505-2E9C-101B-9397-08002B2CF9AE}" pid="7" name="Schwarz_MinorVersion">
    <vt:r8>1</vt:r8>
  </property>
</Properties>
</file>